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94" r:id="rId6"/>
    <p:sldId id="297" r:id="rId7"/>
    <p:sldId id="286" r:id="rId8"/>
    <p:sldId id="260" r:id="rId9"/>
    <p:sldId id="295" r:id="rId10"/>
    <p:sldId id="259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A2E0-2BBC-484B-9041-A195BBC33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F2DC3-17F1-46B3-9B41-F9827F991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53C82-C259-4230-ACC7-35E09EA9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0A48-808A-4E1D-B118-860406BF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37886-711A-4771-84B3-2F5EE937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854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48EB-FD89-4FA7-ABC4-14F98C16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BF95-E922-4F42-834A-994BA667D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8FD7F-4D37-49DA-8CAA-99122703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4CCA7-9660-4F87-8033-2C7E0A8D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E5D98-91BC-4167-9BED-B1085360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38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DAEA1-CFB2-497C-9746-78BCE48B0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13706-DE2F-4A75-A876-FD6E3F358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500D-DBAB-48CA-B587-D58E509AF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178-4633-4C1E-B08D-1E6428B2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3DFC-E363-4FA1-B91D-09EA0B77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4215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585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9"/>
            <a:ext cx="121920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9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642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5048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184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508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132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87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4463-0CA3-4343-87BA-853FC552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3A21-9A5B-4FF7-8B1E-03736A30D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F08D-1F57-40C1-9B25-9114EBA4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51FC-E25A-4424-8C29-F0B6AB97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79DC-08E8-4B78-BFB7-001F219D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329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435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788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803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656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2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80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26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67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03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7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D9C6-F95A-4422-A5BE-6C06FD00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01EEC-8B74-44DF-B9D4-A8482EBC7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EEB4-3480-47DF-B6FB-F15133F3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4023C-01DA-4E7D-A908-F140EC8A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EE2B-36EB-4AE6-97EC-F348BB2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636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952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260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52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6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6DC0-BBCF-49BD-A73A-74458E0D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34FA-AEB6-4B24-8114-CFC20B673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2E3C1-3744-4527-8F0F-C2E8E9D0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5BD9B-F31F-468A-BE5F-1B73BF9C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4B8E2-F896-46CA-931F-AAAA477B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4136-446E-40B3-A0C0-0289CC74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20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8B18-BD11-4C35-AE43-56FA25E3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FC66-0250-46FF-B830-AE5EE3D6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F4E26-3FBC-44A9-8DD2-F65DF1D3F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D6183-E0F4-4D7D-BB7F-E1BEF1C14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E8175-3ED0-4111-8494-AAC4CF92A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090AED-465E-43EB-B8D6-E395C164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90033-CA19-4116-B0A3-737E1167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78731-5286-43C2-8F39-D680EC17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85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C0B1-63F6-4610-8658-AAAD1C92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F2E92-3413-40B2-8651-D09D0AAB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617EF-BD13-4A1F-9982-48BF3E31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CB9A6-EB96-4AC7-8FB4-2940993A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58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91197-3E95-42DB-AC46-2841FA47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33D60-99F2-4DE6-8CF8-164100DB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5176-6C66-4996-A5CD-B0B47099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10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EF34-B92F-477F-AF07-F5DC70B7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85E3-6C1C-48FD-86B6-9D2AFFD2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59201-5D72-4BD7-AAEB-094481A34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6DBE9-32D2-4519-B69F-1BDAF670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95DF2-AC07-48B5-8BDF-5E05B429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34A2D-5E90-4726-B627-9CDB9B1F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29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6AC1-E864-4F4F-BCC1-54A4BF14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2C8AF-141E-4099-BC43-4EACB44D4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C6730-7BAC-4862-9226-191ED8B01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E124D-06FF-45E8-B677-291812DE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3F9F-90D2-48AD-864D-EF78DC6D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5DFF7-4BB8-4465-9791-DFC3062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15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00964-8658-40D1-BED3-C58B53A6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4E4A1-8337-417B-8953-5AA71BA8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AC161-C68B-4338-9A00-B086AFAA7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0863-4542-4B03-A9F7-1C433EC0E51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020-ABEE-4BF5-B8A5-88D947E6F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7408-5D16-46F3-BC5A-0702018E5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DE048-16FA-455F-AE6D-570916B76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82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7B885-B743-4F12-A2CA-CD5840EB28B8}" type="datetimeFigureOut">
              <a:rPr lang="en-AU" smtClean="0"/>
              <a:t>25/07/2023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C9F6-44CF-4936-AFF9-BDBE907656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71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ADFD-91F4-4207-BFAF-E95A14A19A93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525B-2EEB-4659-884D-E5C27A8429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40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506DD-BBE0-41F2-841F-BF304FB6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objective 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198866-16A6-43E4-8A50-339C59E3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Title: </a:t>
            </a:r>
            <a:r>
              <a:rPr lang="en-US" dirty="0">
                <a:solidFill>
                  <a:srgbClr val="00B0F0"/>
                </a:solidFill>
              </a:rPr>
              <a:t>Reflection fluency 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Aim: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B0F0"/>
                </a:solidFill>
              </a:rPr>
              <a:t> Reflect shapes across a mirror line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B0F0"/>
                </a:solidFill>
              </a:rPr>
              <a:t> Create 3D shapes and draw their orthogonal views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Plan: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Review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Reflection practice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Orthogonal views</a:t>
            </a:r>
            <a:endParaRPr lang="en-A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9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7D4-D56B-4563-8536-0A1E687A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view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C3BCF-C23A-4F9F-B9E1-E2B34862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58" y="1718877"/>
            <a:ext cx="3074494" cy="2474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5B8E0C-7C0C-41D1-A960-1EB3EF94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8253"/>
            <a:ext cx="3415499" cy="3351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018C92-391F-4C7B-8E32-22E16C595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463" y="1718877"/>
            <a:ext cx="4121831" cy="29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7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E3F01A-AC90-4C48-B21F-B5E381CC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AU" dirty="0"/>
              <a:t>Daily review 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DB30C2-6F86-4971-97D2-3D91109D6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TPS 35 seconds: 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dirty="0"/>
              <a:t>Translation is just a ________ 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dirty="0"/>
              <a:t>Describe the movement of the square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52541-7145-450D-9683-3ED38FEF1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8" r="71382" b="51415"/>
          <a:stretch/>
        </p:blipFill>
        <p:spPr>
          <a:xfrm>
            <a:off x="5906972" y="807593"/>
            <a:ext cx="501711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478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17C3-489C-418E-97CD-CE1B94BB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TPS 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6D14C-6245-443D-B09C-B170D50F9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659" y="1983651"/>
            <a:ext cx="10981141" cy="3117227"/>
          </a:xfrm>
        </p:spPr>
      </p:pic>
    </p:spTree>
    <p:extLst>
      <p:ext uri="{BB962C8B-B14F-4D97-AF65-F5344CB8AC3E}">
        <p14:creationId xmlns:p14="http://schemas.microsoft.com/office/powerpoint/2010/main" val="318665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Reflection is just a flip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Lines of symmetry are the centre lines of symmetrical shapes</a:t>
            </a:r>
          </a:p>
          <a:p>
            <a:r>
              <a:rPr lang="en-AU" sz="2800" dirty="0"/>
              <a:t>The lines are also called </a:t>
            </a:r>
            <a:r>
              <a:rPr lang="en-AU" sz="2800" i="1" dirty="0"/>
              <a:t>mirror lines</a:t>
            </a:r>
          </a:p>
        </p:txBody>
      </p:sp>
      <p:grpSp>
        <p:nvGrpSpPr>
          <p:cNvPr id="4" name="Group 145"/>
          <p:cNvGrpSpPr>
            <a:grpSpLocks/>
          </p:cNvGrpSpPr>
          <p:nvPr/>
        </p:nvGrpSpPr>
        <p:grpSpPr bwMode="auto">
          <a:xfrm>
            <a:off x="8110612" y="2895774"/>
            <a:ext cx="1128712" cy="1127125"/>
            <a:chOff x="4283" y="934"/>
            <a:chExt cx="711" cy="710"/>
          </a:xfrm>
        </p:grpSpPr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4292" y="943"/>
              <a:ext cx="693" cy="692"/>
            </a:xfrm>
            <a:custGeom>
              <a:avLst/>
              <a:gdLst>
                <a:gd name="T0" fmla="*/ 312 w 1468"/>
                <a:gd name="T1" fmla="*/ 692 h 1468"/>
                <a:gd name="T2" fmla="*/ 243 w 1468"/>
                <a:gd name="T3" fmla="*/ 678 h 1468"/>
                <a:gd name="T4" fmla="*/ 179 w 1468"/>
                <a:gd name="T5" fmla="*/ 651 h 1468"/>
                <a:gd name="T6" fmla="*/ 128 w 1468"/>
                <a:gd name="T7" fmla="*/ 614 h 1468"/>
                <a:gd name="T8" fmla="*/ 78 w 1468"/>
                <a:gd name="T9" fmla="*/ 564 h 1468"/>
                <a:gd name="T10" fmla="*/ 41 w 1468"/>
                <a:gd name="T11" fmla="*/ 513 h 1468"/>
                <a:gd name="T12" fmla="*/ 14 w 1468"/>
                <a:gd name="T13" fmla="*/ 449 h 1468"/>
                <a:gd name="T14" fmla="*/ 0 w 1468"/>
                <a:gd name="T15" fmla="*/ 380 h 1468"/>
                <a:gd name="T16" fmla="*/ 0 w 1468"/>
                <a:gd name="T17" fmla="*/ 312 h 1468"/>
                <a:gd name="T18" fmla="*/ 14 w 1468"/>
                <a:gd name="T19" fmla="*/ 243 h 1468"/>
                <a:gd name="T20" fmla="*/ 41 w 1468"/>
                <a:gd name="T21" fmla="*/ 179 h 1468"/>
                <a:gd name="T22" fmla="*/ 78 w 1468"/>
                <a:gd name="T23" fmla="*/ 128 h 1468"/>
                <a:gd name="T24" fmla="*/ 128 w 1468"/>
                <a:gd name="T25" fmla="*/ 78 h 1468"/>
                <a:gd name="T26" fmla="*/ 179 w 1468"/>
                <a:gd name="T27" fmla="*/ 41 h 1468"/>
                <a:gd name="T28" fmla="*/ 243 w 1468"/>
                <a:gd name="T29" fmla="*/ 14 h 1468"/>
                <a:gd name="T30" fmla="*/ 312 w 1468"/>
                <a:gd name="T31" fmla="*/ 0 h 1468"/>
                <a:gd name="T32" fmla="*/ 381 w 1468"/>
                <a:gd name="T33" fmla="*/ 0 h 1468"/>
                <a:gd name="T34" fmla="*/ 450 w 1468"/>
                <a:gd name="T35" fmla="*/ 14 h 1468"/>
                <a:gd name="T36" fmla="*/ 514 w 1468"/>
                <a:gd name="T37" fmla="*/ 41 h 1468"/>
                <a:gd name="T38" fmla="*/ 565 w 1468"/>
                <a:gd name="T39" fmla="*/ 78 h 1468"/>
                <a:gd name="T40" fmla="*/ 615 w 1468"/>
                <a:gd name="T41" fmla="*/ 128 h 1468"/>
                <a:gd name="T42" fmla="*/ 652 w 1468"/>
                <a:gd name="T43" fmla="*/ 179 h 1468"/>
                <a:gd name="T44" fmla="*/ 679 w 1468"/>
                <a:gd name="T45" fmla="*/ 243 h 1468"/>
                <a:gd name="T46" fmla="*/ 693 w 1468"/>
                <a:gd name="T47" fmla="*/ 312 h 1468"/>
                <a:gd name="T48" fmla="*/ 693 w 1468"/>
                <a:gd name="T49" fmla="*/ 380 h 1468"/>
                <a:gd name="T50" fmla="*/ 679 w 1468"/>
                <a:gd name="T51" fmla="*/ 449 h 1468"/>
                <a:gd name="T52" fmla="*/ 652 w 1468"/>
                <a:gd name="T53" fmla="*/ 513 h 1468"/>
                <a:gd name="T54" fmla="*/ 615 w 1468"/>
                <a:gd name="T55" fmla="*/ 564 h 1468"/>
                <a:gd name="T56" fmla="*/ 565 w 1468"/>
                <a:gd name="T57" fmla="*/ 614 h 1468"/>
                <a:gd name="T58" fmla="*/ 514 w 1468"/>
                <a:gd name="T59" fmla="*/ 651 h 1468"/>
                <a:gd name="T60" fmla="*/ 450 w 1468"/>
                <a:gd name="T61" fmla="*/ 678 h 1468"/>
                <a:gd name="T62" fmla="*/ 381 w 1468"/>
                <a:gd name="T63" fmla="*/ 692 h 146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68" h="1468">
                  <a:moveTo>
                    <a:pt x="739" y="1468"/>
                  </a:moveTo>
                  <a:lnTo>
                    <a:pt x="661" y="1468"/>
                  </a:lnTo>
                  <a:lnTo>
                    <a:pt x="583" y="1449"/>
                  </a:lnTo>
                  <a:lnTo>
                    <a:pt x="515" y="1439"/>
                  </a:lnTo>
                  <a:lnTo>
                    <a:pt x="447" y="1410"/>
                  </a:lnTo>
                  <a:lnTo>
                    <a:pt x="379" y="1381"/>
                  </a:lnTo>
                  <a:lnTo>
                    <a:pt x="321" y="1342"/>
                  </a:lnTo>
                  <a:lnTo>
                    <a:pt x="272" y="1303"/>
                  </a:lnTo>
                  <a:lnTo>
                    <a:pt x="214" y="1254"/>
                  </a:lnTo>
                  <a:lnTo>
                    <a:pt x="165" y="1196"/>
                  </a:lnTo>
                  <a:lnTo>
                    <a:pt x="126" y="1147"/>
                  </a:lnTo>
                  <a:lnTo>
                    <a:pt x="87" y="1089"/>
                  </a:lnTo>
                  <a:lnTo>
                    <a:pt x="58" y="1021"/>
                  </a:lnTo>
                  <a:lnTo>
                    <a:pt x="29" y="953"/>
                  </a:lnTo>
                  <a:lnTo>
                    <a:pt x="19" y="885"/>
                  </a:lnTo>
                  <a:lnTo>
                    <a:pt x="0" y="807"/>
                  </a:lnTo>
                  <a:lnTo>
                    <a:pt x="0" y="739"/>
                  </a:lnTo>
                  <a:lnTo>
                    <a:pt x="0" y="661"/>
                  </a:lnTo>
                  <a:lnTo>
                    <a:pt x="19" y="583"/>
                  </a:lnTo>
                  <a:lnTo>
                    <a:pt x="29" y="515"/>
                  </a:lnTo>
                  <a:lnTo>
                    <a:pt x="58" y="447"/>
                  </a:lnTo>
                  <a:lnTo>
                    <a:pt x="87" y="379"/>
                  </a:lnTo>
                  <a:lnTo>
                    <a:pt x="126" y="321"/>
                  </a:lnTo>
                  <a:lnTo>
                    <a:pt x="165" y="272"/>
                  </a:lnTo>
                  <a:lnTo>
                    <a:pt x="214" y="214"/>
                  </a:lnTo>
                  <a:lnTo>
                    <a:pt x="272" y="165"/>
                  </a:lnTo>
                  <a:lnTo>
                    <a:pt x="321" y="126"/>
                  </a:lnTo>
                  <a:lnTo>
                    <a:pt x="379" y="87"/>
                  </a:lnTo>
                  <a:lnTo>
                    <a:pt x="447" y="58"/>
                  </a:lnTo>
                  <a:lnTo>
                    <a:pt x="515" y="29"/>
                  </a:lnTo>
                  <a:lnTo>
                    <a:pt x="583" y="19"/>
                  </a:lnTo>
                  <a:lnTo>
                    <a:pt x="661" y="0"/>
                  </a:lnTo>
                  <a:lnTo>
                    <a:pt x="739" y="0"/>
                  </a:lnTo>
                  <a:lnTo>
                    <a:pt x="807" y="0"/>
                  </a:lnTo>
                  <a:lnTo>
                    <a:pt x="885" y="19"/>
                  </a:lnTo>
                  <a:lnTo>
                    <a:pt x="953" y="29"/>
                  </a:lnTo>
                  <a:lnTo>
                    <a:pt x="1021" y="58"/>
                  </a:lnTo>
                  <a:lnTo>
                    <a:pt x="1089" y="87"/>
                  </a:lnTo>
                  <a:lnTo>
                    <a:pt x="1147" y="126"/>
                  </a:lnTo>
                  <a:lnTo>
                    <a:pt x="1196" y="165"/>
                  </a:lnTo>
                  <a:lnTo>
                    <a:pt x="1254" y="214"/>
                  </a:lnTo>
                  <a:lnTo>
                    <a:pt x="1303" y="272"/>
                  </a:lnTo>
                  <a:lnTo>
                    <a:pt x="1342" y="321"/>
                  </a:lnTo>
                  <a:lnTo>
                    <a:pt x="1381" y="379"/>
                  </a:lnTo>
                  <a:lnTo>
                    <a:pt x="1410" y="447"/>
                  </a:lnTo>
                  <a:lnTo>
                    <a:pt x="1439" y="515"/>
                  </a:lnTo>
                  <a:lnTo>
                    <a:pt x="1449" y="583"/>
                  </a:lnTo>
                  <a:lnTo>
                    <a:pt x="1468" y="661"/>
                  </a:lnTo>
                  <a:lnTo>
                    <a:pt x="1468" y="739"/>
                  </a:lnTo>
                  <a:lnTo>
                    <a:pt x="1468" y="807"/>
                  </a:lnTo>
                  <a:lnTo>
                    <a:pt x="1449" y="885"/>
                  </a:lnTo>
                  <a:lnTo>
                    <a:pt x="1439" y="953"/>
                  </a:lnTo>
                  <a:lnTo>
                    <a:pt x="1410" y="1021"/>
                  </a:lnTo>
                  <a:lnTo>
                    <a:pt x="1381" y="1089"/>
                  </a:lnTo>
                  <a:lnTo>
                    <a:pt x="1342" y="1147"/>
                  </a:lnTo>
                  <a:lnTo>
                    <a:pt x="1303" y="1196"/>
                  </a:lnTo>
                  <a:lnTo>
                    <a:pt x="1254" y="1254"/>
                  </a:lnTo>
                  <a:lnTo>
                    <a:pt x="1196" y="1303"/>
                  </a:lnTo>
                  <a:lnTo>
                    <a:pt x="1147" y="1342"/>
                  </a:lnTo>
                  <a:lnTo>
                    <a:pt x="1089" y="1381"/>
                  </a:lnTo>
                  <a:lnTo>
                    <a:pt x="1021" y="1410"/>
                  </a:lnTo>
                  <a:lnTo>
                    <a:pt x="953" y="1439"/>
                  </a:lnTo>
                  <a:lnTo>
                    <a:pt x="885" y="1449"/>
                  </a:lnTo>
                  <a:lnTo>
                    <a:pt x="807" y="1468"/>
                  </a:lnTo>
                  <a:lnTo>
                    <a:pt x="739" y="14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16"/>
            <p:cNvSpPr>
              <a:spLocks/>
            </p:cNvSpPr>
            <p:nvPr/>
          </p:nvSpPr>
          <p:spPr bwMode="auto">
            <a:xfrm>
              <a:off x="4604" y="1626"/>
              <a:ext cx="37" cy="18"/>
            </a:xfrm>
            <a:custGeom>
              <a:avLst/>
              <a:gdLst>
                <a:gd name="T0" fmla="*/ 0 w 78"/>
                <a:gd name="T1" fmla="*/ 14 h 38"/>
                <a:gd name="T2" fmla="*/ 0 w 78"/>
                <a:gd name="T3" fmla="*/ 14 h 38"/>
                <a:gd name="T4" fmla="*/ 32 w 78"/>
                <a:gd name="T5" fmla="*/ 18 h 38"/>
                <a:gd name="T6" fmla="*/ 37 w 78"/>
                <a:gd name="T7" fmla="*/ 0 h 38"/>
                <a:gd name="T8" fmla="*/ 0 w 78"/>
                <a:gd name="T9" fmla="*/ 0 h 38"/>
                <a:gd name="T10" fmla="*/ 0 w 78"/>
                <a:gd name="T11" fmla="*/ 0 h 38"/>
                <a:gd name="T12" fmla="*/ 0 w 78"/>
                <a:gd name="T13" fmla="*/ 14 h 38"/>
                <a:gd name="T14" fmla="*/ 0 w 78"/>
                <a:gd name="T15" fmla="*/ 14 h 38"/>
                <a:gd name="T16" fmla="*/ 0 w 78"/>
                <a:gd name="T17" fmla="*/ 14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8">
                  <a:moveTo>
                    <a:pt x="0" y="29"/>
                  </a:moveTo>
                  <a:lnTo>
                    <a:pt x="0" y="29"/>
                  </a:lnTo>
                  <a:lnTo>
                    <a:pt x="68" y="38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auto">
            <a:xfrm>
              <a:off x="4567" y="1621"/>
              <a:ext cx="37" cy="19"/>
            </a:xfrm>
            <a:custGeom>
              <a:avLst/>
              <a:gdLst>
                <a:gd name="T0" fmla="*/ 0 w 78"/>
                <a:gd name="T1" fmla="*/ 14 h 39"/>
                <a:gd name="T2" fmla="*/ 0 w 78"/>
                <a:gd name="T3" fmla="*/ 14 h 39"/>
                <a:gd name="T4" fmla="*/ 37 w 78"/>
                <a:gd name="T5" fmla="*/ 19 h 39"/>
                <a:gd name="T6" fmla="*/ 37 w 78"/>
                <a:gd name="T7" fmla="*/ 5 h 39"/>
                <a:gd name="T8" fmla="*/ 5 w 78"/>
                <a:gd name="T9" fmla="*/ 0 h 39"/>
                <a:gd name="T10" fmla="*/ 5 w 78"/>
                <a:gd name="T11" fmla="*/ 0 h 39"/>
                <a:gd name="T12" fmla="*/ 0 w 78"/>
                <a:gd name="T13" fmla="*/ 14 h 39"/>
                <a:gd name="T14" fmla="*/ 0 w 78"/>
                <a:gd name="T15" fmla="*/ 14 h 39"/>
                <a:gd name="T16" fmla="*/ 0 w 78"/>
                <a:gd name="T17" fmla="*/ 14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9">
                  <a:moveTo>
                    <a:pt x="0" y="29"/>
                  </a:moveTo>
                  <a:lnTo>
                    <a:pt x="0" y="29"/>
                  </a:lnTo>
                  <a:lnTo>
                    <a:pt x="78" y="39"/>
                  </a:lnTo>
                  <a:lnTo>
                    <a:pt x="78" y="10"/>
                  </a:lnTo>
                  <a:lnTo>
                    <a:pt x="10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4535" y="1612"/>
              <a:ext cx="37" cy="23"/>
            </a:xfrm>
            <a:custGeom>
              <a:avLst/>
              <a:gdLst>
                <a:gd name="T0" fmla="*/ 0 w 78"/>
                <a:gd name="T1" fmla="*/ 14 h 49"/>
                <a:gd name="T2" fmla="*/ 0 w 78"/>
                <a:gd name="T3" fmla="*/ 14 h 49"/>
                <a:gd name="T4" fmla="*/ 32 w 78"/>
                <a:gd name="T5" fmla="*/ 23 h 49"/>
                <a:gd name="T6" fmla="*/ 37 w 78"/>
                <a:gd name="T7" fmla="*/ 9 h 49"/>
                <a:gd name="T8" fmla="*/ 0 w 78"/>
                <a:gd name="T9" fmla="*/ 0 h 49"/>
                <a:gd name="T10" fmla="*/ 5 w 78"/>
                <a:gd name="T11" fmla="*/ 0 h 49"/>
                <a:gd name="T12" fmla="*/ 0 w 78"/>
                <a:gd name="T13" fmla="*/ 14 h 49"/>
                <a:gd name="T14" fmla="*/ 0 w 78"/>
                <a:gd name="T15" fmla="*/ 14 h 49"/>
                <a:gd name="T16" fmla="*/ 0 w 78"/>
                <a:gd name="T17" fmla="*/ 14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9">
                  <a:moveTo>
                    <a:pt x="0" y="30"/>
                  </a:moveTo>
                  <a:lnTo>
                    <a:pt x="0" y="30"/>
                  </a:lnTo>
                  <a:lnTo>
                    <a:pt x="68" y="49"/>
                  </a:lnTo>
                  <a:lnTo>
                    <a:pt x="78" y="2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4498" y="1598"/>
              <a:ext cx="42" cy="28"/>
            </a:xfrm>
            <a:custGeom>
              <a:avLst/>
              <a:gdLst>
                <a:gd name="T0" fmla="*/ 0 w 88"/>
                <a:gd name="T1" fmla="*/ 19 h 59"/>
                <a:gd name="T2" fmla="*/ 5 w 88"/>
                <a:gd name="T3" fmla="*/ 19 h 59"/>
                <a:gd name="T4" fmla="*/ 37 w 88"/>
                <a:gd name="T5" fmla="*/ 28 h 59"/>
                <a:gd name="T6" fmla="*/ 42 w 88"/>
                <a:gd name="T7" fmla="*/ 14 h 59"/>
                <a:gd name="T8" fmla="*/ 10 w 88"/>
                <a:gd name="T9" fmla="*/ 0 h 59"/>
                <a:gd name="T10" fmla="*/ 10 w 88"/>
                <a:gd name="T11" fmla="*/ 0 h 59"/>
                <a:gd name="T12" fmla="*/ 0 w 88"/>
                <a:gd name="T13" fmla="*/ 19 h 59"/>
                <a:gd name="T14" fmla="*/ 5 w 88"/>
                <a:gd name="T15" fmla="*/ 19 h 59"/>
                <a:gd name="T16" fmla="*/ 5 w 88"/>
                <a:gd name="T17" fmla="*/ 19 h 59"/>
                <a:gd name="T18" fmla="*/ 0 w 88"/>
                <a:gd name="T19" fmla="*/ 1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9">
                  <a:moveTo>
                    <a:pt x="0" y="39"/>
                  </a:moveTo>
                  <a:lnTo>
                    <a:pt x="10" y="39"/>
                  </a:lnTo>
                  <a:lnTo>
                    <a:pt x="78" y="59"/>
                  </a:lnTo>
                  <a:lnTo>
                    <a:pt x="88" y="29"/>
                  </a:lnTo>
                  <a:lnTo>
                    <a:pt x="20" y="0"/>
                  </a:lnTo>
                  <a:lnTo>
                    <a:pt x="0" y="39"/>
                  </a:lnTo>
                  <a:lnTo>
                    <a:pt x="10" y="39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4471" y="1585"/>
              <a:ext cx="37" cy="32"/>
            </a:xfrm>
            <a:custGeom>
              <a:avLst/>
              <a:gdLst>
                <a:gd name="T0" fmla="*/ 0 w 78"/>
                <a:gd name="T1" fmla="*/ 14 h 68"/>
                <a:gd name="T2" fmla="*/ 0 w 78"/>
                <a:gd name="T3" fmla="*/ 14 h 68"/>
                <a:gd name="T4" fmla="*/ 28 w 78"/>
                <a:gd name="T5" fmla="*/ 32 h 68"/>
                <a:gd name="T6" fmla="*/ 37 w 78"/>
                <a:gd name="T7" fmla="*/ 14 h 68"/>
                <a:gd name="T8" fmla="*/ 5 w 78"/>
                <a:gd name="T9" fmla="*/ 0 h 68"/>
                <a:gd name="T10" fmla="*/ 5 w 78"/>
                <a:gd name="T11" fmla="*/ 0 h 68"/>
                <a:gd name="T12" fmla="*/ 0 w 78"/>
                <a:gd name="T13" fmla="*/ 14 h 68"/>
                <a:gd name="T14" fmla="*/ 0 w 78"/>
                <a:gd name="T15" fmla="*/ 14 h 68"/>
                <a:gd name="T16" fmla="*/ 0 w 78"/>
                <a:gd name="T17" fmla="*/ 14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68">
                  <a:moveTo>
                    <a:pt x="0" y="29"/>
                  </a:moveTo>
                  <a:lnTo>
                    <a:pt x="0" y="29"/>
                  </a:lnTo>
                  <a:lnTo>
                    <a:pt x="58" y="68"/>
                  </a:lnTo>
                  <a:lnTo>
                    <a:pt x="78" y="29"/>
                  </a:lnTo>
                  <a:lnTo>
                    <a:pt x="10" y="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auto">
            <a:xfrm>
              <a:off x="4439" y="1571"/>
              <a:ext cx="37" cy="27"/>
            </a:xfrm>
            <a:custGeom>
              <a:avLst/>
              <a:gdLst>
                <a:gd name="T0" fmla="*/ 0 w 78"/>
                <a:gd name="T1" fmla="*/ 9 h 58"/>
                <a:gd name="T2" fmla="*/ 0 w 78"/>
                <a:gd name="T3" fmla="*/ 14 h 58"/>
                <a:gd name="T4" fmla="*/ 32 w 78"/>
                <a:gd name="T5" fmla="*/ 27 h 58"/>
                <a:gd name="T6" fmla="*/ 37 w 78"/>
                <a:gd name="T7" fmla="*/ 14 h 58"/>
                <a:gd name="T8" fmla="*/ 9 w 78"/>
                <a:gd name="T9" fmla="*/ 0 h 58"/>
                <a:gd name="T10" fmla="*/ 9 w 78"/>
                <a:gd name="T11" fmla="*/ 0 h 58"/>
                <a:gd name="T12" fmla="*/ 0 w 78"/>
                <a:gd name="T13" fmla="*/ 9 h 58"/>
                <a:gd name="T14" fmla="*/ 0 w 78"/>
                <a:gd name="T15" fmla="*/ 14 h 58"/>
                <a:gd name="T16" fmla="*/ 0 w 78"/>
                <a:gd name="T17" fmla="*/ 14 h 58"/>
                <a:gd name="T18" fmla="*/ 0 w 78"/>
                <a:gd name="T19" fmla="*/ 9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19"/>
                  </a:moveTo>
                  <a:lnTo>
                    <a:pt x="0" y="29"/>
                  </a:lnTo>
                  <a:lnTo>
                    <a:pt x="68" y="58"/>
                  </a:lnTo>
                  <a:lnTo>
                    <a:pt x="78" y="29"/>
                  </a:lnTo>
                  <a:lnTo>
                    <a:pt x="20" y="0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auto">
            <a:xfrm>
              <a:off x="4411" y="1548"/>
              <a:ext cx="37" cy="32"/>
            </a:xfrm>
            <a:custGeom>
              <a:avLst/>
              <a:gdLst>
                <a:gd name="T0" fmla="*/ 0 w 78"/>
                <a:gd name="T1" fmla="*/ 14 h 68"/>
                <a:gd name="T2" fmla="*/ 4 w 78"/>
                <a:gd name="T3" fmla="*/ 14 h 68"/>
                <a:gd name="T4" fmla="*/ 28 w 78"/>
                <a:gd name="T5" fmla="*/ 32 h 68"/>
                <a:gd name="T6" fmla="*/ 37 w 78"/>
                <a:gd name="T7" fmla="*/ 23 h 68"/>
                <a:gd name="T8" fmla="*/ 9 w 78"/>
                <a:gd name="T9" fmla="*/ 0 h 68"/>
                <a:gd name="T10" fmla="*/ 14 w 78"/>
                <a:gd name="T11" fmla="*/ 5 h 68"/>
                <a:gd name="T12" fmla="*/ 0 w 78"/>
                <a:gd name="T13" fmla="*/ 14 h 68"/>
                <a:gd name="T14" fmla="*/ 0 w 78"/>
                <a:gd name="T15" fmla="*/ 14 h 68"/>
                <a:gd name="T16" fmla="*/ 4 w 78"/>
                <a:gd name="T17" fmla="*/ 14 h 68"/>
                <a:gd name="T18" fmla="*/ 0 w 78"/>
                <a:gd name="T19" fmla="*/ 14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0" y="29"/>
                  </a:moveTo>
                  <a:lnTo>
                    <a:pt x="9" y="29"/>
                  </a:lnTo>
                  <a:lnTo>
                    <a:pt x="58" y="68"/>
                  </a:lnTo>
                  <a:lnTo>
                    <a:pt x="78" y="49"/>
                  </a:lnTo>
                  <a:lnTo>
                    <a:pt x="19" y="0"/>
                  </a:lnTo>
                  <a:lnTo>
                    <a:pt x="29" y="10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auto">
            <a:xfrm>
              <a:off x="4388" y="1529"/>
              <a:ext cx="37" cy="32"/>
            </a:xfrm>
            <a:custGeom>
              <a:avLst/>
              <a:gdLst>
                <a:gd name="T0" fmla="*/ 0 w 78"/>
                <a:gd name="T1" fmla="*/ 9 h 68"/>
                <a:gd name="T2" fmla="*/ 0 w 78"/>
                <a:gd name="T3" fmla="*/ 9 h 68"/>
                <a:gd name="T4" fmla="*/ 23 w 78"/>
                <a:gd name="T5" fmla="*/ 32 h 68"/>
                <a:gd name="T6" fmla="*/ 37 w 78"/>
                <a:gd name="T7" fmla="*/ 23 h 68"/>
                <a:gd name="T8" fmla="*/ 9 w 78"/>
                <a:gd name="T9" fmla="*/ 0 h 68"/>
                <a:gd name="T10" fmla="*/ 9 w 78"/>
                <a:gd name="T11" fmla="*/ 0 h 68"/>
                <a:gd name="T12" fmla="*/ 0 w 78"/>
                <a:gd name="T13" fmla="*/ 9 h 68"/>
                <a:gd name="T14" fmla="*/ 0 w 78"/>
                <a:gd name="T15" fmla="*/ 9 h 68"/>
                <a:gd name="T16" fmla="*/ 0 w 78"/>
                <a:gd name="T17" fmla="*/ 9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68">
                  <a:moveTo>
                    <a:pt x="0" y="20"/>
                  </a:moveTo>
                  <a:lnTo>
                    <a:pt x="0" y="20"/>
                  </a:lnTo>
                  <a:lnTo>
                    <a:pt x="49" y="68"/>
                  </a:lnTo>
                  <a:lnTo>
                    <a:pt x="78" y="49"/>
                  </a:lnTo>
                  <a:lnTo>
                    <a:pt x="20" y="0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auto">
            <a:xfrm>
              <a:off x="4366" y="1502"/>
              <a:ext cx="32" cy="37"/>
            </a:xfrm>
            <a:custGeom>
              <a:avLst/>
              <a:gdLst>
                <a:gd name="T0" fmla="*/ 0 w 68"/>
                <a:gd name="T1" fmla="*/ 9 h 78"/>
                <a:gd name="T2" fmla="*/ 0 w 68"/>
                <a:gd name="T3" fmla="*/ 14 h 78"/>
                <a:gd name="T4" fmla="*/ 23 w 68"/>
                <a:gd name="T5" fmla="*/ 37 h 78"/>
                <a:gd name="T6" fmla="*/ 32 w 68"/>
                <a:gd name="T7" fmla="*/ 28 h 78"/>
                <a:gd name="T8" fmla="*/ 9 w 68"/>
                <a:gd name="T9" fmla="*/ 0 h 78"/>
                <a:gd name="T10" fmla="*/ 14 w 68"/>
                <a:gd name="T11" fmla="*/ 5 h 78"/>
                <a:gd name="T12" fmla="*/ 0 w 68"/>
                <a:gd name="T13" fmla="*/ 9 h 78"/>
                <a:gd name="T14" fmla="*/ 0 w 68"/>
                <a:gd name="T15" fmla="*/ 14 h 78"/>
                <a:gd name="T16" fmla="*/ 0 w 68"/>
                <a:gd name="T17" fmla="*/ 14 h 78"/>
                <a:gd name="T18" fmla="*/ 0 w 68"/>
                <a:gd name="T19" fmla="*/ 9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0" y="20"/>
                  </a:moveTo>
                  <a:lnTo>
                    <a:pt x="0" y="29"/>
                  </a:lnTo>
                  <a:lnTo>
                    <a:pt x="48" y="78"/>
                  </a:lnTo>
                  <a:lnTo>
                    <a:pt x="68" y="58"/>
                  </a:lnTo>
                  <a:lnTo>
                    <a:pt x="19" y="0"/>
                  </a:lnTo>
                  <a:lnTo>
                    <a:pt x="29" y="10"/>
                  </a:lnTo>
                  <a:lnTo>
                    <a:pt x="0" y="20"/>
                  </a:lnTo>
                  <a:lnTo>
                    <a:pt x="0" y="29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4342" y="1479"/>
              <a:ext cx="37" cy="33"/>
            </a:xfrm>
            <a:custGeom>
              <a:avLst/>
              <a:gdLst>
                <a:gd name="T0" fmla="*/ 0 w 78"/>
                <a:gd name="T1" fmla="*/ 10 h 69"/>
                <a:gd name="T2" fmla="*/ 5 w 78"/>
                <a:gd name="T3" fmla="*/ 10 h 69"/>
                <a:gd name="T4" fmla="*/ 23 w 78"/>
                <a:gd name="T5" fmla="*/ 33 h 69"/>
                <a:gd name="T6" fmla="*/ 37 w 78"/>
                <a:gd name="T7" fmla="*/ 28 h 69"/>
                <a:gd name="T8" fmla="*/ 14 w 78"/>
                <a:gd name="T9" fmla="*/ 0 h 69"/>
                <a:gd name="T10" fmla="*/ 14 w 78"/>
                <a:gd name="T11" fmla="*/ 0 h 69"/>
                <a:gd name="T12" fmla="*/ 0 w 78"/>
                <a:gd name="T13" fmla="*/ 10 h 69"/>
                <a:gd name="T14" fmla="*/ 0 w 78"/>
                <a:gd name="T15" fmla="*/ 10 h 69"/>
                <a:gd name="T16" fmla="*/ 5 w 78"/>
                <a:gd name="T17" fmla="*/ 10 h 69"/>
                <a:gd name="T18" fmla="*/ 0 w 78"/>
                <a:gd name="T19" fmla="*/ 1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9">
                  <a:moveTo>
                    <a:pt x="0" y="20"/>
                  </a:moveTo>
                  <a:lnTo>
                    <a:pt x="10" y="20"/>
                  </a:lnTo>
                  <a:lnTo>
                    <a:pt x="49" y="69"/>
                  </a:lnTo>
                  <a:lnTo>
                    <a:pt x="78" y="59"/>
                  </a:lnTo>
                  <a:lnTo>
                    <a:pt x="29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4329" y="1452"/>
              <a:ext cx="27" cy="36"/>
            </a:xfrm>
            <a:custGeom>
              <a:avLst/>
              <a:gdLst>
                <a:gd name="T0" fmla="*/ 0 w 58"/>
                <a:gd name="T1" fmla="*/ 5 h 78"/>
                <a:gd name="T2" fmla="*/ 0 w 58"/>
                <a:gd name="T3" fmla="*/ 5 h 78"/>
                <a:gd name="T4" fmla="*/ 14 w 58"/>
                <a:gd name="T5" fmla="*/ 36 h 78"/>
                <a:gd name="T6" fmla="*/ 27 w 58"/>
                <a:gd name="T7" fmla="*/ 27 h 78"/>
                <a:gd name="T8" fmla="*/ 14 w 58"/>
                <a:gd name="T9" fmla="*/ 0 h 78"/>
                <a:gd name="T10" fmla="*/ 14 w 58"/>
                <a:gd name="T11" fmla="*/ 0 h 78"/>
                <a:gd name="T12" fmla="*/ 0 w 58"/>
                <a:gd name="T13" fmla="*/ 5 h 78"/>
                <a:gd name="T14" fmla="*/ 0 w 58"/>
                <a:gd name="T15" fmla="*/ 5 h 78"/>
                <a:gd name="T16" fmla="*/ 0 w 58"/>
                <a:gd name="T17" fmla="*/ 5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" h="78">
                  <a:moveTo>
                    <a:pt x="0" y="10"/>
                  </a:moveTo>
                  <a:lnTo>
                    <a:pt x="0" y="10"/>
                  </a:lnTo>
                  <a:lnTo>
                    <a:pt x="29" y="78"/>
                  </a:lnTo>
                  <a:lnTo>
                    <a:pt x="58" y="58"/>
                  </a:lnTo>
                  <a:lnTo>
                    <a:pt x="29" y="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4310" y="1420"/>
              <a:ext cx="32" cy="36"/>
            </a:xfrm>
            <a:custGeom>
              <a:avLst/>
              <a:gdLst>
                <a:gd name="T0" fmla="*/ 0 w 68"/>
                <a:gd name="T1" fmla="*/ 5 h 78"/>
                <a:gd name="T2" fmla="*/ 0 w 68"/>
                <a:gd name="T3" fmla="*/ 9 h 78"/>
                <a:gd name="T4" fmla="*/ 18 w 68"/>
                <a:gd name="T5" fmla="*/ 36 h 78"/>
                <a:gd name="T6" fmla="*/ 32 w 68"/>
                <a:gd name="T7" fmla="*/ 31 h 78"/>
                <a:gd name="T8" fmla="*/ 18 w 68"/>
                <a:gd name="T9" fmla="*/ 0 h 78"/>
                <a:gd name="T10" fmla="*/ 18 w 68"/>
                <a:gd name="T11" fmla="*/ 0 h 78"/>
                <a:gd name="T12" fmla="*/ 0 w 68"/>
                <a:gd name="T13" fmla="*/ 5 h 78"/>
                <a:gd name="T14" fmla="*/ 0 w 68"/>
                <a:gd name="T15" fmla="*/ 5 h 78"/>
                <a:gd name="T16" fmla="*/ 0 w 68"/>
                <a:gd name="T17" fmla="*/ 9 h 78"/>
                <a:gd name="T18" fmla="*/ 0 w 68"/>
                <a:gd name="T19" fmla="*/ 5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0" y="10"/>
                  </a:moveTo>
                  <a:lnTo>
                    <a:pt x="0" y="20"/>
                  </a:lnTo>
                  <a:lnTo>
                    <a:pt x="39" y="78"/>
                  </a:lnTo>
                  <a:lnTo>
                    <a:pt x="68" y="68"/>
                  </a:lnTo>
                  <a:lnTo>
                    <a:pt x="39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auto">
            <a:xfrm>
              <a:off x="4301" y="1388"/>
              <a:ext cx="28" cy="36"/>
            </a:xfrm>
            <a:custGeom>
              <a:avLst/>
              <a:gdLst>
                <a:gd name="T0" fmla="*/ 0 w 59"/>
                <a:gd name="T1" fmla="*/ 5 h 78"/>
                <a:gd name="T2" fmla="*/ 0 w 59"/>
                <a:gd name="T3" fmla="*/ 5 h 78"/>
                <a:gd name="T4" fmla="*/ 9 w 59"/>
                <a:gd name="T5" fmla="*/ 36 h 78"/>
                <a:gd name="T6" fmla="*/ 28 w 59"/>
                <a:gd name="T7" fmla="*/ 31 h 78"/>
                <a:gd name="T8" fmla="*/ 14 w 59"/>
                <a:gd name="T9" fmla="*/ 0 h 78"/>
                <a:gd name="T10" fmla="*/ 14 w 59"/>
                <a:gd name="T11" fmla="*/ 5 h 78"/>
                <a:gd name="T12" fmla="*/ 0 w 59"/>
                <a:gd name="T13" fmla="*/ 5 h 78"/>
                <a:gd name="T14" fmla="*/ 0 w 59"/>
                <a:gd name="T15" fmla="*/ 5 h 78"/>
                <a:gd name="T16" fmla="*/ 0 w 59"/>
                <a:gd name="T17" fmla="*/ 5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8">
                  <a:moveTo>
                    <a:pt x="0" y="10"/>
                  </a:moveTo>
                  <a:lnTo>
                    <a:pt x="0" y="10"/>
                  </a:lnTo>
                  <a:lnTo>
                    <a:pt x="20" y="78"/>
                  </a:lnTo>
                  <a:lnTo>
                    <a:pt x="59" y="68"/>
                  </a:lnTo>
                  <a:lnTo>
                    <a:pt x="30" y="0"/>
                  </a:lnTo>
                  <a:lnTo>
                    <a:pt x="3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4292" y="1355"/>
              <a:ext cx="23" cy="37"/>
            </a:xfrm>
            <a:custGeom>
              <a:avLst/>
              <a:gdLst>
                <a:gd name="T0" fmla="*/ 0 w 49"/>
                <a:gd name="T1" fmla="*/ 5 h 78"/>
                <a:gd name="T2" fmla="*/ 0 w 49"/>
                <a:gd name="T3" fmla="*/ 5 h 78"/>
                <a:gd name="T4" fmla="*/ 9 w 49"/>
                <a:gd name="T5" fmla="*/ 37 h 78"/>
                <a:gd name="T6" fmla="*/ 23 w 49"/>
                <a:gd name="T7" fmla="*/ 37 h 78"/>
                <a:gd name="T8" fmla="*/ 14 w 49"/>
                <a:gd name="T9" fmla="*/ 0 h 78"/>
                <a:gd name="T10" fmla="*/ 14 w 49"/>
                <a:gd name="T11" fmla="*/ 0 h 78"/>
                <a:gd name="T12" fmla="*/ 0 w 49"/>
                <a:gd name="T13" fmla="*/ 5 h 78"/>
                <a:gd name="T14" fmla="*/ 0 w 49"/>
                <a:gd name="T15" fmla="*/ 5 h 78"/>
                <a:gd name="T16" fmla="*/ 0 w 49"/>
                <a:gd name="T17" fmla="*/ 5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78">
                  <a:moveTo>
                    <a:pt x="0" y="10"/>
                  </a:moveTo>
                  <a:lnTo>
                    <a:pt x="0" y="10"/>
                  </a:lnTo>
                  <a:lnTo>
                    <a:pt x="19" y="78"/>
                  </a:lnTo>
                  <a:lnTo>
                    <a:pt x="49" y="78"/>
                  </a:lnTo>
                  <a:lnTo>
                    <a:pt x="29" y="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4287" y="1323"/>
              <a:ext cx="19" cy="37"/>
            </a:xfrm>
            <a:custGeom>
              <a:avLst/>
              <a:gdLst>
                <a:gd name="T0" fmla="*/ 0 w 39"/>
                <a:gd name="T1" fmla="*/ 0 h 78"/>
                <a:gd name="T2" fmla="*/ 0 w 39"/>
                <a:gd name="T3" fmla="*/ 0 h 78"/>
                <a:gd name="T4" fmla="*/ 5 w 39"/>
                <a:gd name="T5" fmla="*/ 37 h 78"/>
                <a:gd name="T6" fmla="*/ 19 w 39"/>
                <a:gd name="T7" fmla="*/ 32 h 78"/>
                <a:gd name="T8" fmla="*/ 14 w 39"/>
                <a:gd name="T9" fmla="*/ 0 h 78"/>
                <a:gd name="T10" fmla="*/ 14 w 39"/>
                <a:gd name="T11" fmla="*/ 0 h 78"/>
                <a:gd name="T12" fmla="*/ 0 w 39"/>
                <a:gd name="T13" fmla="*/ 0 h 78"/>
                <a:gd name="T14" fmla="*/ 0 w 39"/>
                <a:gd name="T15" fmla="*/ 0 h 78"/>
                <a:gd name="T16" fmla="*/ 0 w 39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8">
                  <a:moveTo>
                    <a:pt x="0" y="0"/>
                  </a:moveTo>
                  <a:lnTo>
                    <a:pt x="0" y="0"/>
                  </a:lnTo>
                  <a:lnTo>
                    <a:pt x="10" y="78"/>
                  </a:lnTo>
                  <a:lnTo>
                    <a:pt x="39" y="68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4283" y="1287"/>
              <a:ext cx="18" cy="36"/>
            </a:xfrm>
            <a:custGeom>
              <a:avLst/>
              <a:gdLst>
                <a:gd name="T0" fmla="*/ 0 w 38"/>
                <a:gd name="T1" fmla="*/ 0 h 78"/>
                <a:gd name="T2" fmla="*/ 0 w 38"/>
                <a:gd name="T3" fmla="*/ 5 h 78"/>
                <a:gd name="T4" fmla="*/ 4 w 38"/>
                <a:gd name="T5" fmla="*/ 36 h 78"/>
                <a:gd name="T6" fmla="*/ 18 w 38"/>
                <a:gd name="T7" fmla="*/ 36 h 78"/>
                <a:gd name="T8" fmla="*/ 18 w 38"/>
                <a:gd name="T9" fmla="*/ 0 h 78"/>
                <a:gd name="T10" fmla="*/ 18 w 38"/>
                <a:gd name="T11" fmla="*/ 5 h 78"/>
                <a:gd name="T12" fmla="*/ 0 w 38"/>
                <a:gd name="T13" fmla="*/ 0 h 78"/>
                <a:gd name="T14" fmla="*/ 0 w 38"/>
                <a:gd name="T15" fmla="*/ 5 h 78"/>
                <a:gd name="T16" fmla="*/ 0 w 38"/>
                <a:gd name="T17" fmla="*/ 5 h 78"/>
                <a:gd name="T18" fmla="*/ 0 w 38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78">
                  <a:moveTo>
                    <a:pt x="0" y="0"/>
                  </a:moveTo>
                  <a:lnTo>
                    <a:pt x="0" y="10"/>
                  </a:lnTo>
                  <a:lnTo>
                    <a:pt x="9" y="78"/>
                  </a:lnTo>
                  <a:lnTo>
                    <a:pt x="38" y="78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auto">
            <a:xfrm>
              <a:off x="4283" y="1255"/>
              <a:ext cx="18" cy="36"/>
            </a:xfrm>
            <a:custGeom>
              <a:avLst/>
              <a:gdLst>
                <a:gd name="T0" fmla="*/ 4 w 38"/>
                <a:gd name="T1" fmla="*/ 0 h 78"/>
                <a:gd name="T2" fmla="*/ 4 w 38"/>
                <a:gd name="T3" fmla="*/ 0 h 78"/>
                <a:gd name="T4" fmla="*/ 0 w 38"/>
                <a:gd name="T5" fmla="*/ 31 h 78"/>
                <a:gd name="T6" fmla="*/ 18 w 38"/>
                <a:gd name="T7" fmla="*/ 36 h 78"/>
                <a:gd name="T8" fmla="*/ 18 w 38"/>
                <a:gd name="T9" fmla="*/ 0 h 78"/>
                <a:gd name="T10" fmla="*/ 18 w 38"/>
                <a:gd name="T11" fmla="*/ 0 h 78"/>
                <a:gd name="T12" fmla="*/ 4 w 38"/>
                <a:gd name="T13" fmla="*/ 0 h 78"/>
                <a:gd name="T14" fmla="*/ 4 w 38"/>
                <a:gd name="T15" fmla="*/ 0 h 78"/>
                <a:gd name="T16" fmla="*/ 4 w 38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78">
                  <a:moveTo>
                    <a:pt x="9" y="0"/>
                  </a:moveTo>
                  <a:lnTo>
                    <a:pt x="9" y="0"/>
                  </a:lnTo>
                  <a:lnTo>
                    <a:pt x="0" y="68"/>
                  </a:lnTo>
                  <a:lnTo>
                    <a:pt x="38" y="78"/>
                  </a:lnTo>
                  <a:lnTo>
                    <a:pt x="38" y="0"/>
                  </a:lnTo>
                  <a:lnTo>
                    <a:pt x="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auto">
            <a:xfrm>
              <a:off x="4287" y="1218"/>
              <a:ext cx="19" cy="37"/>
            </a:xfrm>
            <a:custGeom>
              <a:avLst/>
              <a:gdLst>
                <a:gd name="T0" fmla="*/ 5 w 39"/>
                <a:gd name="T1" fmla="*/ 0 h 78"/>
                <a:gd name="T2" fmla="*/ 5 w 39"/>
                <a:gd name="T3" fmla="*/ 0 h 78"/>
                <a:gd name="T4" fmla="*/ 0 w 39"/>
                <a:gd name="T5" fmla="*/ 37 h 78"/>
                <a:gd name="T6" fmla="*/ 14 w 39"/>
                <a:gd name="T7" fmla="*/ 37 h 78"/>
                <a:gd name="T8" fmla="*/ 19 w 39"/>
                <a:gd name="T9" fmla="*/ 5 h 78"/>
                <a:gd name="T10" fmla="*/ 19 w 39"/>
                <a:gd name="T11" fmla="*/ 5 h 78"/>
                <a:gd name="T12" fmla="*/ 5 w 39"/>
                <a:gd name="T13" fmla="*/ 0 h 78"/>
                <a:gd name="T14" fmla="*/ 5 w 39"/>
                <a:gd name="T15" fmla="*/ 0 h 78"/>
                <a:gd name="T16" fmla="*/ 5 w 39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8">
                  <a:moveTo>
                    <a:pt x="10" y="0"/>
                  </a:moveTo>
                  <a:lnTo>
                    <a:pt x="10" y="0"/>
                  </a:lnTo>
                  <a:lnTo>
                    <a:pt x="0" y="78"/>
                  </a:lnTo>
                  <a:lnTo>
                    <a:pt x="29" y="78"/>
                  </a:lnTo>
                  <a:lnTo>
                    <a:pt x="39" y="10"/>
                  </a:lnTo>
                  <a:lnTo>
                    <a:pt x="1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4292" y="1186"/>
              <a:ext cx="23" cy="37"/>
            </a:xfrm>
            <a:custGeom>
              <a:avLst/>
              <a:gdLst>
                <a:gd name="T0" fmla="*/ 9 w 49"/>
                <a:gd name="T1" fmla="*/ 0 h 78"/>
                <a:gd name="T2" fmla="*/ 9 w 49"/>
                <a:gd name="T3" fmla="*/ 0 h 78"/>
                <a:gd name="T4" fmla="*/ 0 w 49"/>
                <a:gd name="T5" fmla="*/ 32 h 78"/>
                <a:gd name="T6" fmla="*/ 14 w 49"/>
                <a:gd name="T7" fmla="*/ 37 h 78"/>
                <a:gd name="T8" fmla="*/ 23 w 49"/>
                <a:gd name="T9" fmla="*/ 0 h 78"/>
                <a:gd name="T10" fmla="*/ 23 w 49"/>
                <a:gd name="T11" fmla="*/ 5 h 78"/>
                <a:gd name="T12" fmla="*/ 9 w 49"/>
                <a:gd name="T13" fmla="*/ 0 h 78"/>
                <a:gd name="T14" fmla="*/ 9 w 49"/>
                <a:gd name="T15" fmla="*/ 0 h 78"/>
                <a:gd name="T16" fmla="*/ 9 w 49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78">
                  <a:moveTo>
                    <a:pt x="19" y="0"/>
                  </a:moveTo>
                  <a:lnTo>
                    <a:pt x="19" y="0"/>
                  </a:lnTo>
                  <a:lnTo>
                    <a:pt x="0" y="68"/>
                  </a:lnTo>
                  <a:lnTo>
                    <a:pt x="29" y="78"/>
                  </a:lnTo>
                  <a:lnTo>
                    <a:pt x="49" y="0"/>
                  </a:lnTo>
                  <a:lnTo>
                    <a:pt x="49" y="10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auto">
            <a:xfrm>
              <a:off x="4301" y="1149"/>
              <a:ext cx="28" cy="41"/>
            </a:xfrm>
            <a:custGeom>
              <a:avLst/>
              <a:gdLst>
                <a:gd name="T0" fmla="*/ 9 w 59"/>
                <a:gd name="T1" fmla="*/ 0 h 88"/>
                <a:gd name="T2" fmla="*/ 9 w 59"/>
                <a:gd name="T3" fmla="*/ 5 h 88"/>
                <a:gd name="T4" fmla="*/ 0 w 59"/>
                <a:gd name="T5" fmla="*/ 36 h 88"/>
                <a:gd name="T6" fmla="*/ 14 w 59"/>
                <a:gd name="T7" fmla="*/ 41 h 88"/>
                <a:gd name="T8" fmla="*/ 28 w 59"/>
                <a:gd name="T9" fmla="*/ 9 h 88"/>
                <a:gd name="T10" fmla="*/ 28 w 59"/>
                <a:gd name="T11" fmla="*/ 9 h 88"/>
                <a:gd name="T12" fmla="*/ 9 w 59"/>
                <a:gd name="T13" fmla="*/ 0 h 88"/>
                <a:gd name="T14" fmla="*/ 9 w 59"/>
                <a:gd name="T15" fmla="*/ 5 h 88"/>
                <a:gd name="T16" fmla="*/ 9 w 59"/>
                <a:gd name="T17" fmla="*/ 5 h 88"/>
                <a:gd name="T18" fmla="*/ 9 w 59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88">
                  <a:moveTo>
                    <a:pt x="20" y="0"/>
                  </a:moveTo>
                  <a:lnTo>
                    <a:pt x="20" y="10"/>
                  </a:lnTo>
                  <a:lnTo>
                    <a:pt x="0" y="78"/>
                  </a:lnTo>
                  <a:lnTo>
                    <a:pt x="30" y="88"/>
                  </a:lnTo>
                  <a:lnTo>
                    <a:pt x="59" y="20"/>
                  </a:lnTo>
                  <a:lnTo>
                    <a:pt x="20" y="0"/>
                  </a:lnTo>
                  <a:lnTo>
                    <a:pt x="20" y="10"/>
                  </a:lnTo>
                  <a:lnTo>
                    <a:pt x="2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4310" y="1122"/>
              <a:ext cx="32" cy="36"/>
            </a:xfrm>
            <a:custGeom>
              <a:avLst/>
              <a:gdLst>
                <a:gd name="T0" fmla="*/ 18 w 68"/>
                <a:gd name="T1" fmla="*/ 0 h 78"/>
                <a:gd name="T2" fmla="*/ 18 w 68"/>
                <a:gd name="T3" fmla="*/ 0 h 78"/>
                <a:gd name="T4" fmla="*/ 0 w 68"/>
                <a:gd name="T5" fmla="*/ 27 h 78"/>
                <a:gd name="T6" fmla="*/ 18 w 68"/>
                <a:gd name="T7" fmla="*/ 36 h 78"/>
                <a:gd name="T8" fmla="*/ 32 w 68"/>
                <a:gd name="T9" fmla="*/ 5 h 78"/>
                <a:gd name="T10" fmla="*/ 32 w 68"/>
                <a:gd name="T11" fmla="*/ 5 h 78"/>
                <a:gd name="T12" fmla="*/ 18 w 68"/>
                <a:gd name="T13" fmla="*/ 0 h 78"/>
                <a:gd name="T14" fmla="*/ 18 w 68"/>
                <a:gd name="T15" fmla="*/ 0 h 78"/>
                <a:gd name="T16" fmla="*/ 18 w 68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78">
                  <a:moveTo>
                    <a:pt x="39" y="0"/>
                  </a:moveTo>
                  <a:lnTo>
                    <a:pt x="39" y="0"/>
                  </a:lnTo>
                  <a:lnTo>
                    <a:pt x="0" y="58"/>
                  </a:lnTo>
                  <a:lnTo>
                    <a:pt x="39" y="78"/>
                  </a:lnTo>
                  <a:lnTo>
                    <a:pt x="68" y="10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329" y="1090"/>
              <a:ext cx="27" cy="36"/>
            </a:xfrm>
            <a:custGeom>
              <a:avLst/>
              <a:gdLst>
                <a:gd name="T0" fmla="*/ 18 w 58"/>
                <a:gd name="T1" fmla="*/ 0 h 78"/>
                <a:gd name="T2" fmla="*/ 14 w 58"/>
                <a:gd name="T3" fmla="*/ 0 h 78"/>
                <a:gd name="T4" fmla="*/ 0 w 58"/>
                <a:gd name="T5" fmla="*/ 31 h 78"/>
                <a:gd name="T6" fmla="*/ 14 w 58"/>
                <a:gd name="T7" fmla="*/ 36 h 78"/>
                <a:gd name="T8" fmla="*/ 27 w 58"/>
                <a:gd name="T9" fmla="*/ 9 h 78"/>
                <a:gd name="T10" fmla="*/ 27 w 58"/>
                <a:gd name="T11" fmla="*/ 9 h 78"/>
                <a:gd name="T12" fmla="*/ 18 w 58"/>
                <a:gd name="T13" fmla="*/ 0 h 78"/>
                <a:gd name="T14" fmla="*/ 14 w 58"/>
                <a:gd name="T15" fmla="*/ 0 h 78"/>
                <a:gd name="T16" fmla="*/ 14 w 58"/>
                <a:gd name="T17" fmla="*/ 0 h 78"/>
                <a:gd name="T18" fmla="*/ 18 w 58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78">
                  <a:moveTo>
                    <a:pt x="39" y="0"/>
                  </a:moveTo>
                  <a:lnTo>
                    <a:pt x="29" y="0"/>
                  </a:lnTo>
                  <a:lnTo>
                    <a:pt x="0" y="68"/>
                  </a:lnTo>
                  <a:lnTo>
                    <a:pt x="29" y="78"/>
                  </a:lnTo>
                  <a:lnTo>
                    <a:pt x="58" y="20"/>
                  </a:lnTo>
                  <a:lnTo>
                    <a:pt x="39" y="0"/>
                  </a:lnTo>
                  <a:lnTo>
                    <a:pt x="29" y="0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4347" y="1062"/>
              <a:ext cx="32" cy="37"/>
            </a:xfrm>
            <a:custGeom>
              <a:avLst/>
              <a:gdLst>
                <a:gd name="T0" fmla="*/ 18 w 68"/>
                <a:gd name="T1" fmla="*/ 0 h 78"/>
                <a:gd name="T2" fmla="*/ 18 w 68"/>
                <a:gd name="T3" fmla="*/ 4 h 78"/>
                <a:gd name="T4" fmla="*/ 0 w 68"/>
                <a:gd name="T5" fmla="*/ 28 h 78"/>
                <a:gd name="T6" fmla="*/ 9 w 68"/>
                <a:gd name="T7" fmla="*/ 37 h 78"/>
                <a:gd name="T8" fmla="*/ 32 w 68"/>
                <a:gd name="T9" fmla="*/ 9 h 78"/>
                <a:gd name="T10" fmla="*/ 27 w 68"/>
                <a:gd name="T11" fmla="*/ 14 h 78"/>
                <a:gd name="T12" fmla="*/ 18 w 68"/>
                <a:gd name="T13" fmla="*/ 0 h 78"/>
                <a:gd name="T14" fmla="*/ 18 w 68"/>
                <a:gd name="T15" fmla="*/ 0 h 78"/>
                <a:gd name="T16" fmla="*/ 18 w 68"/>
                <a:gd name="T17" fmla="*/ 4 h 78"/>
                <a:gd name="T18" fmla="*/ 18 w 68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39" y="0"/>
                  </a:moveTo>
                  <a:lnTo>
                    <a:pt x="39" y="9"/>
                  </a:lnTo>
                  <a:lnTo>
                    <a:pt x="0" y="58"/>
                  </a:lnTo>
                  <a:lnTo>
                    <a:pt x="19" y="78"/>
                  </a:lnTo>
                  <a:lnTo>
                    <a:pt x="68" y="19"/>
                  </a:lnTo>
                  <a:lnTo>
                    <a:pt x="58" y="29"/>
                  </a:lnTo>
                  <a:lnTo>
                    <a:pt x="39" y="0"/>
                  </a:lnTo>
                  <a:lnTo>
                    <a:pt x="39" y="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4366" y="1039"/>
              <a:ext cx="32" cy="37"/>
            </a:xfrm>
            <a:custGeom>
              <a:avLst/>
              <a:gdLst>
                <a:gd name="T0" fmla="*/ 23 w 68"/>
                <a:gd name="T1" fmla="*/ 0 h 78"/>
                <a:gd name="T2" fmla="*/ 23 w 68"/>
                <a:gd name="T3" fmla="*/ 0 h 78"/>
                <a:gd name="T4" fmla="*/ 0 w 68"/>
                <a:gd name="T5" fmla="*/ 23 h 78"/>
                <a:gd name="T6" fmla="*/ 9 w 68"/>
                <a:gd name="T7" fmla="*/ 37 h 78"/>
                <a:gd name="T8" fmla="*/ 32 w 68"/>
                <a:gd name="T9" fmla="*/ 9 h 78"/>
                <a:gd name="T10" fmla="*/ 32 w 68"/>
                <a:gd name="T11" fmla="*/ 9 h 78"/>
                <a:gd name="T12" fmla="*/ 23 w 68"/>
                <a:gd name="T13" fmla="*/ 0 h 78"/>
                <a:gd name="T14" fmla="*/ 23 w 68"/>
                <a:gd name="T15" fmla="*/ 0 h 78"/>
                <a:gd name="T16" fmla="*/ 23 w 68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78">
                  <a:moveTo>
                    <a:pt x="48" y="0"/>
                  </a:moveTo>
                  <a:lnTo>
                    <a:pt x="48" y="0"/>
                  </a:lnTo>
                  <a:lnTo>
                    <a:pt x="0" y="49"/>
                  </a:lnTo>
                  <a:lnTo>
                    <a:pt x="19" y="78"/>
                  </a:lnTo>
                  <a:lnTo>
                    <a:pt x="68" y="20"/>
                  </a:lnTo>
                  <a:lnTo>
                    <a:pt x="4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4388" y="1017"/>
              <a:ext cx="37" cy="32"/>
            </a:xfrm>
            <a:custGeom>
              <a:avLst/>
              <a:gdLst>
                <a:gd name="T0" fmla="*/ 28 w 78"/>
                <a:gd name="T1" fmla="*/ 0 h 68"/>
                <a:gd name="T2" fmla="*/ 23 w 78"/>
                <a:gd name="T3" fmla="*/ 0 h 68"/>
                <a:gd name="T4" fmla="*/ 0 w 78"/>
                <a:gd name="T5" fmla="*/ 23 h 68"/>
                <a:gd name="T6" fmla="*/ 9 w 78"/>
                <a:gd name="T7" fmla="*/ 32 h 68"/>
                <a:gd name="T8" fmla="*/ 37 w 78"/>
                <a:gd name="T9" fmla="*/ 9 h 68"/>
                <a:gd name="T10" fmla="*/ 32 w 78"/>
                <a:gd name="T11" fmla="*/ 14 h 68"/>
                <a:gd name="T12" fmla="*/ 28 w 78"/>
                <a:gd name="T13" fmla="*/ 0 h 68"/>
                <a:gd name="T14" fmla="*/ 23 w 78"/>
                <a:gd name="T15" fmla="*/ 0 h 68"/>
                <a:gd name="T16" fmla="*/ 23 w 78"/>
                <a:gd name="T17" fmla="*/ 0 h 68"/>
                <a:gd name="T18" fmla="*/ 28 w 78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58" y="0"/>
                  </a:moveTo>
                  <a:lnTo>
                    <a:pt x="49" y="0"/>
                  </a:lnTo>
                  <a:lnTo>
                    <a:pt x="0" y="48"/>
                  </a:lnTo>
                  <a:lnTo>
                    <a:pt x="20" y="68"/>
                  </a:lnTo>
                  <a:lnTo>
                    <a:pt x="78" y="19"/>
                  </a:lnTo>
                  <a:lnTo>
                    <a:pt x="68" y="29"/>
                  </a:lnTo>
                  <a:lnTo>
                    <a:pt x="58" y="0"/>
                  </a:lnTo>
                  <a:lnTo>
                    <a:pt x="49" y="0"/>
                  </a:lnTo>
                  <a:lnTo>
                    <a:pt x="5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4416" y="993"/>
              <a:ext cx="32" cy="37"/>
            </a:xfrm>
            <a:custGeom>
              <a:avLst/>
              <a:gdLst>
                <a:gd name="T0" fmla="*/ 23 w 69"/>
                <a:gd name="T1" fmla="*/ 0 h 78"/>
                <a:gd name="T2" fmla="*/ 23 w 69"/>
                <a:gd name="T3" fmla="*/ 5 h 78"/>
                <a:gd name="T4" fmla="*/ 0 w 69"/>
                <a:gd name="T5" fmla="*/ 23 h 78"/>
                <a:gd name="T6" fmla="*/ 5 w 69"/>
                <a:gd name="T7" fmla="*/ 37 h 78"/>
                <a:gd name="T8" fmla="*/ 32 w 69"/>
                <a:gd name="T9" fmla="*/ 14 h 78"/>
                <a:gd name="T10" fmla="*/ 32 w 69"/>
                <a:gd name="T11" fmla="*/ 14 h 78"/>
                <a:gd name="T12" fmla="*/ 23 w 69"/>
                <a:gd name="T13" fmla="*/ 0 h 78"/>
                <a:gd name="T14" fmla="*/ 23 w 69"/>
                <a:gd name="T15" fmla="*/ 0 h 78"/>
                <a:gd name="T16" fmla="*/ 23 w 69"/>
                <a:gd name="T17" fmla="*/ 5 h 78"/>
                <a:gd name="T18" fmla="*/ 23 w 69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78">
                  <a:moveTo>
                    <a:pt x="49" y="0"/>
                  </a:moveTo>
                  <a:lnTo>
                    <a:pt x="49" y="10"/>
                  </a:lnTo>
                  <a:lnTo>
                    <a:pt x="0" y="49"/>
                  </a:lnTo>
                  <a:lnTo>
                    <a:pt x="10" y="78"/>
                  </a:lnTo>
                  <a:lnTo>
                    <a:pt x="69" y="29"/>
                  </a:lnTo>
                  <a:lnTo>
                    <a:pt x="49" y="0"/>
                  </a:lnTo>
                  <a:lnTo>
                    <a:pt x="49" y="10"/>
                  </a:lnTo>
                  <a:lnTo>
                    <a:pt x="4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4439" y="980"/>
              <a:ext cx="37" cy="27"/>
            </a:xfrm>
            <a:custGeom>
              <a:avLst/>
              <a:gdLst>
                <a:gd name="T0" fmla="*/ 32 w 78"/>
                <a:gd name="T1" fmla="*/ 0 h 58"/>
                <a:gd name="T2" fmla="*/ 32 w 78"/>
                <a:gd name="T3" fmla="*/ 0 h 58"/>
                <a:gd name="T4" fmla="*/ 0 w 78"/>
                <a:gd name="T5" fmla="*/ 14 h 58"/>
                <a:gd name="T6" fmla="*/ 9 w 78"/>
                <a:gd name="T7" fmla="*/ 27 h 58"/>
                <a:gd name="T8" fmla="*/ 37 w 78"/>
                <a:gd name="T9" fmla="*/ 14 h 58"/>
                <a:gd name="T10" fmla="*/ 37 w 78"/>
                <a:gd name="T11" fmla="*/ 14 h 58"/>
                <a:gd name="T12" fmla="*/ 32 w 78"/>
                <a:gd name="T13" fmla="*/ 0 h 58"/>
                <a:gd name="T14" fmla="*/ 32 w 78"/>
                <a:gd name="T15" fmla="*/ 0 h 58"/>
                <a:gd name="T16" fmla="*/ 32 w 78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58">
                  <a:moveTo>
                    <a:pt x="68" y="0"/>
                  </a:moveTo>
                  <a:lnTo>
                    <a:pt x="68" y="0"/>
                  </a:lnTo>
                  <a:lnTo>
                    <a:pt x="0" y="29"/>
                  </a:lnTo>
                  <a:lnTo>
                    <a:pt x="20" y="58"/>
                  </a:lnTo>
                  <a:lnTo>
                    <a:pt x="78" y="29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4471" y="961"/>
              <a:ext cx="37" cy="32"/>
            </a:xfrm>
            <a:custGeom>
              <a:avLst/>
              <a:gdLst>
                <a:gd name="T0" fmla="*/ 32 w 78"/>
                <a:gd name="T1" fmla="*/ 0 h 68"/>
                <a:gd name="T2" fmla="*/ 28 w 78"/>
                <a:gd name="T3" fmla="*/ 0 h 68"/>
                <a:gd name="T4" fmla="*/ 0 w 78"/>
                <a:gd name="T5" fmla="*/ 18 h 68"/>
                <a:gd name="T6" fmla="*/ 5 w 78"/>
                <a:gd name="T7" fmla="*/ 32 h 68"/>
                <a:gd name="T8" fmla="*/ 37 w 78"/>
                <a:gd name="T9" fmla="*/ 18 h 68"/>
                <a:gd name="T10" fmla="*/ 37 w 78"/>
                <a:gd name="T11" fmla="*/ 18 h 68"/>
                <a:gd name="T12" fmla="*/ 32 w 78"/>
                <a:gd name="T13" fmla="*/ 0 h 68"/>
                <a:gd name="T14" fmla="*/ 32 w 78"/>
                <a:gd name="T15" fmla="*/ 0 h 68"/>
                <a:gd name="T16" fmla="*/ 28 w 78"/>
                <a:gd name="T17" fmla="*/ 0 h 68"/>
                <a:gd name="T18" fmla="*/ 32 w 78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68" y="0"/>
                  </a:moveTo>
                  <a:lnTo>
                    <a:pt x="58" y="0"/>
                  </a:lnTo>
                  <a:lnTo>
                    <a:pt x="0" y="39"/>
                  </a:lnTo>
                  <a:lnTo>
                    <a:pt x="10" y="68"/>
                  </a:lnTo>
                  <a:lnTo>
                    <a:pt x="78" y="39"/>
                  </a:lnTo>
                  <a:lnTo>
                    <a:pt x="68" y="0"/>
                  </a:lnTo>
                  <a:lnTo>
                    <a:pt x="58" y="0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4503" y="952"/>
              <a:ext cx="37" cy="28"/>
            </a:xfrm>
            <a:custGeom>
              <a:avLst/>
              <a:gdLst>
                <a:gd name="T0" fmla="*/ 32 w 78"/>
                <a:gd name="T1" fmla="*/ 0 h 59"/>
                <a:gd name="T2" fmla="*/ 32 w 78"/>
                <a:gd name="T3" fmla="*/ 0 h 59"/>
                <a:gd name="T4" fmla="*/ 0 w 78"/>
                <a:gd name="T5" fmla="*/ 9 h 59"/>
                <a:gd name="T6" fmla="*/ 5 w 78"/>
                <a:gd name="T7" fmla="*/ 28 h 59"/>
                <a:gd name="T8" fmla="*/ 37 w 78"/>
                <a:gd name="T9" fmla="*/ 14 h 59"/>
                <a:gd name="T10" fmla="*/ 32 w 78"/>
                <a:gd name="T11" fmla="*/ 14 h 59"/>
                <a:gd name="T12" fmla="*/ 32 w 78"/>
                <a:gd name="T13" fmla="*/ 0 h 59"/>
                <a:gd name="T14" fmla="*/ 32 w 78"/>
                <a:gd name="T15" fmla="*/ 0 h 59"/>
                <a:gd name="T16" fmla="*/ 32 w 78"/>
                <a:gd name="T17" fmla="*/ 0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59">
                  <a:moveTo>
                    <a:pt x="68" y="0"/>
                  </a:moveTo>
                  <a:lnTo>
                    <a:pt x="68" y="0"/>
                  </a:lnTo>
                  <a:lnTo>
                    <a:pt x="0" y="20"/>
                  </a:lnTo>
                  <a:lnTo>
                    <a:pt x="10" y="59"/>
                  </a:lnTo>
                  <a:lnTo>
                    <a:pt x="78" y="30"/>
                  </a:lnTo>
                  <a:lnTo>
                    <a:pt x="68" y="30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4535" y="943"/>
              <a:ext cx="37" cy="23"/>
            </a:xfrm>
            <a:custGeom>
              <a:avLst/>
              <a:gdLst>
                <a:gd name="T0" fmla="*/ 32 w 78"/>
                <a:gd name="T1" fmla="*/ 0 h 49"/>
                <a:gd name="T2" fmla="*/ 32 w 78"/>
                <a:gd name="T3" fmla="*/ 0 h 49"/>
                <a:gd name="T4" fmla="*/ 0 w 78"/>
                <a:gd name="T5" fmla="*/ 9 h 49"/>
                <a:gd name="T6" fmla="*/ 0 w 78"/>
                <a:gd name="T7" fmla="*/ 23 h 49"/>
                <a:gd name="T8" fmla="*/ 37 w 78"/>
                <a:gd name="T9" fmla="*/ 14 h 49"/>
                <a:gd name="T10" fmla="*/ 37 w 78"/>
                <a:gd name="T11" fmla="*/ 14 h 49"/>
                <a:gd name="T12" fmla="*/ 32 w 78"/>
                <a:gd name="T13" fmla="*/ 0 h 49"/>
                <a:gd name="T14" fmla="*/ 32 w 78"/>
                <a:gd name="T15" fmla="*/ 0 h 49"/>
                <a:gd name="T16" fmla="*/ 32 w 78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9">
                  <a:moveTo>
                    <a:pt x="68" y="0"/>
                  </a:moveTo>
                  <a:lnTo>
                    <a:pt x="68" y="0"/>
                  </a:lnTo>
                  <a:lnTo>
                    <a:pt x="0" y="19"/>
                  </a:lnTo>
                  <a:lnTo>
                    <a:pt x="0" y="49"/>
                  </a:lnTo>
                  <a:lnTo>
                    <a:pt x="78" y="29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4567" y="938"/>
              <a:ext cx="37" cy="19"/>
            </a:xfrm>
            <a:custGeom>
              <a:avLst/>
              <a:gdLst>
                <a:gd name="T0" fmla="*/ 37 w 78"/>
                <a:gd name="T1" fmla="*/ 0 h 39"/>
                <a:gd name="T2" fmla="*/ 37 w 78"/>
                <a:gd name="T3" fmla="*/ 0 h 39"/>
                <a:gd name="T4" fmla="*/ 0 w 78"/>
                <a:gd name="T5" fmla="*/ 5 h 39"/>
                <a:gd name="T6" fmla="*/ 5 w 78"/>
                <a:gd name="T7" fmla="*/ 19 h 39"/>
                <a:gd name="T8" fmla="*/ 37 w 78"/>
                <a:gd name="T9" fmla="*/ 14 h 39"/>
                <a:gd name="T10" fmla="*/ 37 w 78"/>
                <a:gd name="T11" fmla="*/ 14 h 39"/>
                <a:gd name="T12" fmla="*/ 37 w 78"/>
                <a:gd name="T13" fmla="*/ 0 h 39"/>
                <a:gd name="T14" fmla="*/ 37 w 78"/>
                <a:gd name="T15" fmla="*/ 0 h 39"/>
                <a:gd name="T16" fmla="*/ 37 w 78"/>
                <a:gd name="T17" fmla="*/ 0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9">
                  <a:moveTo>
                    <a:pt x="78" y="0"/>
                  </a:moveTo>
                  <a:lnTo>
                    <a:pt x="78" y="0"/>
                  </a:lnTo>
                  <a:lnTo>
                    <a:pt x="0" y="10"/>
                  </a:lnTo>
                  <a:lnTo>
                    <a:pt x="10" y="39"/>
                  </a:lnTo>
                  <a:lnTo>
                    <a:pt x="78" y="29"/>
                  </a:lnTo>
                  <a:lnTo>
                    <a:pt x="7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4604" y="934"/>
              <a:ext cx="37" cy="18"/>
            </a:xfrm>
            <a:custGeom>
              <a:avLst/>
              <a:gdLst>
                <a:gd name="T0" fmla="*/ 37 w 78"/>
                <a:gd name="T1" fmla="*/ 0 h 38"/>
                <a:gd name="T2" fmla="*/ 32 w 78"/>
                <a:gd name="T3" fmla="*/ 0 h 38"/>
                <a:gd name="T4" fmla="*/ 0 w 78"/>
                <a:gd name="T5" fmla="*/ 4 h 38"/>
                <a:gd name="T6" fmla="*/ 0 w 78"/>
                <a:gd name="T7" fmla="*/ 18 h 38"/>
                <a:gd name="T8" fmla="*/ 37 w 78"/>
                <a:gd name="T9" fmla="*/ 18 h 38"/>
                <a:gd name="T10" fmla="*/ 32 w 78"/>
                <a:gd name="T11" fmla="*/ 18 h 38"/>
                <a:gd name="T12" fmla="*/ 37 w 78"/>
                <a:gd name="T13" fmla="*/ 0 h 38"/>
                <a:gd name="T14" fmla="*/ 37 w 78"/>
                <a:gd name="T15" fmla="*/ 0 h 38"/>
                <a:gd name="T16" fmla="*/ 32 w 78"/>
                <a:gd name="T17" fmla="*/ 0 h 38"/>
                <a:gd name="T18" fmla="*/ 37 w 78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38">
                  <a:moveTo>
                    <a:pt x="78" y="0"/>
                  </a:moveTo>
                  <a:lnTo>
                    <a:pt x="68" y="0"/>
                  </a:lnTo>
                  <a:lnTo>
                    <a:pt x="0" y="9"/>
                  </a:lnTo>
                  <a:lnTo>
                    <a:pt x="0" y="38"/>
                  </a:lnTo>
                  <a:lnTo>
                    <a:pt x="78" y="38"/>
                  </a:lnTo>
                  <a:lnTo>
                    <a:pt x="68" y="38"/>
                  </a:lnTo>
                  <a:lnTo>
                    <a:pt x="78" y="0"/>
                  </a:lnTo>
                  <a:lnTo>
                    <a:pt x="68" y="0"/>
                  </a:lnTo>
                  <a:lnTo>
                    <a:pt x="78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4636" y="934"/>
              <a:ext cx="37" cy="18"/>
            </a:xfrm>
            <a:custGeom>
              <a:avLst/>
              <a:gdLst>
                <a:gd name="T0" fmla="*/ 37 w 78"/>
                <a:gd name="T1" fmla="*/ 4 h 38"/>
                <a:gd name="T2" fmla="*/ 37 w 78"/>
                <a:gd name="T3" fmla="*/ 4 h 38"/>
                <a:gd name="T4" fmla="*/ 5 w 78"/>
                <a:gd name="T5" fmla="*/ 0 h 38"/>
                <a:gd name="T6" fmla="*/ 0 w 78"/>
                <a:gd name="T7" fmla="*/ 18 h 38"/>
                <a:gd name="T8" fmla="*/ 37 w 78"/>
                <a:gd name="T9" fmla="*/ 18 h 38"/>
                <a:gd name="T10" fmla="*/ 37 w 78"/>
                <a:gd name="T11" fmla="*/ 18 h 38"/>
                <a:gd name="T12" fmla="*/ 37 w 78"/>
                <a:gd name="T13" fmla="*/ 4 h 38"/>
                <a:gd name="T14" fmla="*/ 37 w 78"/>
                <a:gd name="T15" fmla="*/ 4 h 38"/>
                <a:gd name="T16" fmla="*/ 37 w 78"/>
                <a:gd name="T17" fmla="*/ 4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8">
                  <a:moveTo>
                    <a:pt x="78" y="9"/>
                  </a:moveTo>
                  <a:lnTo>
                    <a:pt x="78" y="9"/>
                  </a:lnTo>
                  <a:lnTo>
                    <a:pt x="10" y="0"/>
                  </a:lnTo>
                  <a:lnTo>
                    <a:pt x="0" y="38"/>
                  </a:lnTo>
                  <a:lnTo>
                    <a:pt x="78" y="38"/>
                  </a:lnTo>
                  <a:lnTo>
                    <a:pt x="78" y="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4673" y="938"/>
              <a:ext cx="37" cy="19"/>
            </a:xfrm>
            <a:custGeom>
              <a:avLst/>
              <a:gdLst>
                <a:gd name="T0" fmla="*/ 37 w 78"/>
                <a:gd name="T1" fmla="*/ 5 h 39"/>
                <a:gd name="T2" fmla="*/ 37 w 78"/>
                <a:gd name="T3" fmla="*/ 5 h 39"/>
                <a:gd name="T4" fmla="*/ 0 w 78"/>
                <a:gd name="T5" fmla="*/ 0 h 39"/>
                <a:gd name="T6" fmla="*/ 0 w 78"/>
                <a:gd name="T7" fmla="*/ 14 h 39"/>
                <a:gd name="T8" fmla="*/ 32 w 78"/>
                <a:gd name="T9" fmla="*/ 19 h 39"/>
                <a:gd name="T10" fmla="*/ 32 w 78"/>
                <a:gd name="T11" fmla="*/ 19 h 39"/>
                <a:gd name="T12" fmla="*/ 37 w 78"/>
                <a:gd name="T13" fmla="*/ 5 h 39"/>
                <a:gd name="T14" fmla="*/ 37 w 78"/>
                <a:gd name="T15" fmla="*/ 5 h 39"/>
                <a:gd name="T16" fmla="*/ 37 w 78"/>
                <a:gd name="T17" fmla="*/ 5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9">
                  <a:moveTo>
                    <a:pt x="78" y="10"/>
                  </a:moveTo>
                  <a:lnTo>
                    <a:pt x="78" y="1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68" y="39"/>
                  </a:lnTo>
                  <a:lnTo>
                    <a:pt x="78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4705" y="943"/>
              <a:ext cx="37" cy="23"/>
            </a:xfrm>
            <a:custGeom>
              <a:avLst/>
              <a:gdLst>
                <a:gd name="T0" fmla="*/ 37 w 78"/>
                <a:gd name="T1" fmla="*/ 9 h 49"/>
                <a:gd name="T2" fmla="*/ 37 w 78"/>
                <a:gd name="T3" fmla="*/ 9 h 49"/>
                <a:gd name="T4" fmla="*/ 5 w 78"/>
                <a:gd name="T5" fmla="*/ 0 h 49"/>
                <a:gd name="T6" fmla="*/ 0 w 78"/>
                <a:gd name="T7" fmla="*/ 14 h 49"/>
                <a:gd name="T8" fmla="*/ 37 w 78"/>
                <a:gd name="T9" fmla="*/ 23 h 49"/>
                <a:gd name="T10" fmla="*/ 32 w 78"/>
                <a:gd name="T11" fmla="*/ 23 h 49"/>
                <a:gd name="T12" fmla="*/ 37 w 78"/>
                <a:gd name="T13" fmla="*/ 9 h 49"/>
                <a:gd name="T14" fmla="*/ 37 w 78"/>
                <a:gd name="T15" fmla="*/ 9 h 49"/>
                <a:gd name="T16" fmla="*/ 37 w 78"/>
                <a:gd name="T17" fmla="*/ 9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9">
                  <a:moveTo>
                    <a:pt x="78" y="19"/>
                  </a:moveTo>
                  <a:lnTo>
                    <a:pt x="78" y="19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78" y="49"/>
                  </a:lnTo>
                  <a:lnTo>
                    <a:pt x="68" y="49"/>
                  </a:lnTo>
                  <a:lnTo>
                    <a:pt x="78" y="1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4737" y="952"/>
              <a:ext cx="42" cy="28"/>
            </a:xfrm>
            <a:custGeom>
              <a:avLst/>
              <a:gdLst>
                <a:gd name="T0" fmla="*/ 42 w 88"/>
                <a:gd name="T1" fmla="*/ 9 h 59"/>
                <a:gd name="T2" fmla="*/ 37 w 88"/>
                <a:gd name="T3" fmla="*/ 9 h 59"/>
                <a:gd name="T4" fmla="*/ 5 w 88"/>
                <a:gd name="T5" fmla="*/ 0 h 59"/>
                <a:gd name="T6" fmla="*/ 0 w 88"/>
                <a:gd name="T7" fmla="*/ 14 h 59"/>
                <a:gd name="T8" fmla="*/ 32 w 88"/>
                <a:gd name="T9" fmla="*/ 28 h 59"/>
                <a:gd name="T10" fmla="*/ 32 w 88"/>
                <a:gd name="T11" fmla="*/ 28 h 59"/>
                <a:gd name="T12" fmla="*/ 42 w 88"/>
                <a:gd name="T13" fmla="*/ 9 h 59"/>
                <a:gd name="T14" fmla="*/ 37 w 88"/>
                <a:gd name="T15" fmla="*/ 9 h 59"/>
                <a:gd name="T16" fmla="*/ 37 w 88"/>
                <a:gd name="T17" fmla="*/ 9 h 59"/>
                <a:gd name="T18" fmla="*/ 42 w 88"/>
                <a:gd name="T19" fmla="*/ 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9">
                  <a:moveTo>
                    <a:pt x="88" y="20"/>
                  </a:moveTo>
                  <a:lnTo>
                    <a:pt x="78" y="20"/>
                  </a:lnTo>
                  <a:lnTo>
                    <a:pt x="10" y="0"/>
                  </a:lnTo>
                  <a:lnTo>
                    <a:pt x="0" y="30"/>
                  </a:lnTo>
                  <a:lnTo>
                    <a:pt x="68" y="59"/>
                  </a:lnTo>
                  <a:lnTo>
                    <a:pt x="88" y="20"/>
                  </a:lnTo>
                  <a:lnTo>
                    <a:pt x="78" y="20"/>
                  </a:lnTo>
                  <a:lnTo>
                    <a:pt x="88" y="2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4769" y="961"/>
              <a:ext cx="37" cy="32"/>
            </a:xfrm>
            <a:custGeom>
              <a:avLst/>
              <a:gdLst>
                <a:gd name="T0" fmla="*/ 37 w 78"/>
                <a:gd name="T1" fmla="*/ 18 h 68"/>
                <a:gd name="T2" fmla="*/ 37 w 78"/>
                <a:gd name="T3" fmla="*/ 18 h 68"/>
                <a:gd name="T4" fmla="*/ 9 w 78"/>
                <a:gd name="T5" fmla="*/ 0 h 68"/>
                <a:gd name="T6" fmla="*/ 0 w 78"/>
                <a:gd name="T7" fmla="*/ 18 h 68"/>
                <a:gd name="T8" fmla="*/ 32 w 78"/>
                <a:gd name="T9" fmla="*/ 32 h 68"/>
                <a:gd name="T10" fmla="*/ 32 w 78"/>
                <a:gd name="T11" fmla="*/ 32 h 68"/>
                <a:gd name="T12" fmla="*/ 37 w 78"/>
                <a:gd name="T13" fmla="*/ 18 h 68"/>
                <a:gd name="T14" fmla="*/ 37 w 78"/>
                <a:gd name="T15" fmla="*/ 18 h 68"/>
                <a:gd name="T16" fmla="*/ 37 w 78"/>
                <a:gd name="T17" fmla="*/ 18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68">
                  <a:moveTo>
                    <a:pt x="78" y="39"/>
                  </a:moveTo>
                  <a:lnTo>
                    <a:pt x="78" y="39"/>
                  </a:lnTo>
                  <a:lnTo>
                    <a:pt x="20" y="0"/>
                  </a:lnTo>
                  <a:lnTo>
                    <a:pt x="0" y="39"/>
                  </a:lnTo>
                  <a:lnTo>
                    <a:pt x="68" y="68"/>
                  </a:lnTo>
                  <a:lnTo>
                    <a:pt x="78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auto">
            <a:xfrm>
              <a:off x="4801" y="980"/>
              <a:ext cx="37" cy="27"/>
            </a:xfrm>
            <a:custGeom>
              <a:avLst/>
              <a:gdLst>
                <a:gd name="T0" fmla="*/ 37 w 78"/>
                <a:gd name="T1" fmla="*/ 18 h 58"/>
                <a:gd name="T2" fmla="*/ 37 w 78"/>
                <a:gd name="T3" fmla="*/ 14 h 58"/>
                <a:gd name="T4" fmla="*/ 5 w 78"/>
                <a:gd name="T5" fmla="*/ 0 h 58"/>
                <a:gd name="T6" fmla="*/ 0 w 78"/>
                <a:gd name="T7" fmla="*/ 14 h 58"/>
                <a:gd name="T8" fmla="*/ 28 w 78"/>
                <a:gd name="T9" fmla="*/ 27 h 58"/>
                <a:gd name="T10" fmla="*/ 28 w 78"/>
                <a:gd name="T11" fmla="*/ 27 h 58"/>
                <a:gd name="T12" fmla="*/ 37 w 78"/>
                <a:gd name="T13" fmla="*/ 18 h 58"/>
                <a:gd name="T14" fmla="*/ 37 w 78"/>
                <a:gd name="T15" fmla="*/ 14 h 58"/>
                <a:gd name="T16" fmla="*/ 37 w 78"/>
                <a:gd name="T17" fmla="*/ 14 h 58"/>
                <a:gd name="T18" fmla="*/ 37 w 78"/>
                <a:gd name="T19" fmla="*/ 18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78" y="39"/>
                  </a:moveTo>
                  <a:lnTo>
                    <a:pt x="78" y="29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58" y="58"/>
                  </a:lnTo>
                  <a:lnTo>
                    <a:pt x="78" y="39"/>
                  </a:lnTo>
                  <a:lnTo>
                    <a:pt x="78" y="29"/>
                  </a:lnTo>
                  <a:lnTo>
                    <a:pt x="78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4829" y="998"/>
              <a:ext cx="37" cy="32"/>
            </a:xfrm>
            <a:custGeom>
              <a:avLst/>
              <a:gdLst>
                <a:gd name="T0" fmla="*/ 37 w 78"/>
                <a:gd name="T1" fmla="*/ 18 h 68"/>
                <a:gd name="T2" fmla="*/ 33 w 78"/>
                <a:gd name="T3" fmla="*/ 18 h 68"/>
                <a:gd name="T4" fmla="*/ 9 w 78"/>
                <a:gd name="T5" fmla="*/ 0 h 68"/>
                <a:gd name="T6" fmla="*/ 0 w 78"/>
                <a:gd name="T7" fmla="*/ 9 h 68"/>
                <a:gd name="T8" fmla="*/ 28 w 78"/>
                <a:gd name="T9" fmla="*/ 32 h 68"/>
                <a:gd name="T10" fmla="*/ 23 w 78"/>
                <a:gd name="T11" fmla="*/ 27 h 68"/>
                <a:gd name="T12" fmla="*/ 37 w 78"/>
                <a:gd name="T13" fmla="*/ 18 h 68"/>
                <a:gd name="T14" fmla="*/ 37 w 78"/>
                <a:gd name="T15" fmla="*/ 18 h 68"/>
                <a:gd name="T16" fmla="*/ 33 w 78"/>
                <a:gd name="T17" fmla="*/ 18 h 68"/>
                <a:gd name="T18" fmla="*/ 37 w 78"/>
                <a:gd name="T19" fmla="*/ 18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78" y="39"/>
                  </a:moveTo>
                  <a:lnTo>
                    <a:pt x="69" y="39"/>
                  </a:lnTo>
                  <a:lnTo>
                    <a:pt x="20" y="0"/>
                  </a:lnTo>
                  <a:lnTo>
                    <a:pt x="0" y="19"/>
                  </a:lnTo>
                  <a:lnTo>
                    <a:pt x="59" y="68"/>
                  </a:lnTo>
                  <a:lnTo>
                    <a:pt x="49" y="58"/>
                  </a:lnTo>
                  <a:lnTo>
                    <a:pt x="78" y="39"/>
                  </a:lnTo>
                  <a:lnTo>
                    <a:pt x="69" y="39"/>
                  </a:lnTo>
                  <a:lnTo>
                    <a:pt x="78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4852" y="1017"/>
              <a:ext cx="37" cy="32"/>
            </a:xfrm>
            <a:custGeom>
              <a:avLst/>
              <a:gdLst>
                <a:gd name="T0" fmla="*/ 37 w 78"/>
                <a:gd name="T1" fmla="*/ 23 h 68"/>
                <a:gd name="T2" fmla="*/ 37 w 78"/>
                <a:gd name="T3" fmla="*/ 23 h 68"/>
                <a:gd name="T4" fmla="*/ 14 w 78"/>
                <a:gd name="T5" fmla="*/ 0 h 68"/>
                <a:gd name="T6" fmla="*/ 0 w 78"/>
                <a:gd name="T7" fmla="*/ 9 h 68"/>
                <a:gd name="T8" fmla="*/ 28 w 78"/>
                <a:gd name="T9" fmla="*/ 32 h 68"/>
                <a:gd name="T10" fmla="*/ 28 w 78"/>
                <a:gd name="T11" fmla="*/ 32 h 68"/>
                <a:gd name="T12" fmla="*/ 37 w 78"/>
                <a:gd name="T13" fmla="*/ 23 h 68"/>
                <a:gd name="T14" fmla="*/ 37 w 78"/>
                <a:gd name="T15" fmla="*/ 23 h 68"/>
                <a:gd name="T16" fmla="*/ 37 w 78"/>
                <a:gd name="T17" fmla="*/ 23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68">
                  <a:moveTo>
                    <a:pt x="78" y="48"/>
                  </a:moveTo>
                  <a:lnTo>
                    <a:pt x="78" y="48"/>
                  </a:lnTo>
                  <a:lnTo>
                    <a:pt x="29" y="0"/>
                  </a:lnTo>
                  <a:lnTo>
                    <a:pt x="0" y="19"/>
                  </a:lnTo>
                  <a:lnTo>
                    <a:pt x="58" y="68"/>
                  </a:lnTo>
                  <a:lnTo>
                    <a:pt x="78" y="4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4879" y="1039"/>
              <a:ext cx="32" cy="37"/>
            </a:xfrm>
            <a:custGeom>
              <a:avLst/>
              <a:gdLst>
                <a:gd name="T0" fmla="*/ 32 w 68"/>
                <a:gd name="T1" fmla="*/ 28 h 78"/>
                <a:gd name="T2" fmla="*/ 32 w 68"/>
                <a:gd name="T3" fmla="*/ 23 h 78"/>
                <a:gd name="T4" fmla="*/ 9 w 68"/>
                <a:gd name="T5" fmla="*/ 0 h 78"/>
                <a:gd name="T6" fmla="*/ 0 w 68"/>
                <a:gd name="T7" fmla="*/ 9 h 78"/>
                <a:gd name="T8" fmla="*/ 23 w 68"/>
                <a:gd name="T9" fmla="*/ 37 h 78"/>
                <a:gd name="T10" fmla="*/ 18 w 68"/>
                <a:gd name="T11" fmla="*/ 32 h 78"/>
                <a:gd name="T12" fmla="*/ 32 w 68"/>
                <a:gd name="T13" fmla="*/ 28 h 78"/>
                <a:gd name="T14" fmla="*/ 32 w 68"/>
                <a:gd name="T15" fmla="*/ 23 h 78"/>
                <a:gd name="T16" fmla="*/ 32 w 68"/>
                <a:gd name="T17" fmla="*/ 23 h 78"/>
                <a:gd name="T18" fmla="*/ 32 w 68"/>
                <a:gd name="T19" fmla="*/ 28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68" y="58"/>
                  </a:moveTo>
                  <a:lnTo>
                    <a:pt x="68" y="49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49" y="78"/>
                  </a:lnTo>
                  <a:lnTo>
                    <a:pt x="39" y="68"/>
                  </a:lnTo>
                  <a:lnTo>
                    <a:pt x="68" y="58"/>
                  </a:lnTo>
                  <a:lnTo>
                    <a:pt x="68" y="49"/>
                  </a:lnTo>
                  <a:lnTo>
                    <a:pt x="68" y="5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4898" y="1066"/>
              <a:ext cx="37" cy="33"/>
            </a:xfrm>
            <a:custGeom>
              <a:avLst/>
              <a:gdLst>
                <a:gd name="T0" fmla="*/ 37 w 78"/>
                <a:gd name="T1" fmla="*/ 23 h 69"/>
                <a:gd name="T2" fmla="*/ 32 w 78"/>
                <a:gd name="T3" fmla="*/ 23 h 69"/>
                <a:gd name="T4" fmla="*/ 14 w 78"/>
                <a:gd name="T5" fmla="*/ 0 h 69"/>
                <a:gd name="T6" fmla="*/ 0 w 78"/>
                <a:gd name="T7" fmla="*/ 5 h 69"/>
                <a:gd name="T8" fmla="*/ 23 w 78"/>
                <a:gd name="T9" fmla="*/ 33 h 69"/>
                <a:gd name="T10" fmla="*/ 23 w 78"/>
                <a:gd name="T11" fmla="*/ 33 h 69"/>
                <a:gd name="T12" fmla="*/ 37 w 78"/>
                <a:gd name="T13" fmla="*/ 23 h 69"/>
                <a:gd name="T14" fmla="*/ 37 w 78"/>
                <a:gd name="T15" fmla="*/ 23 h 69"/>
                <a:gd name="T16" fmla="*/ 32 w 78"/>
                <a:gd name="T17" fmla="*/ 23 h 69"/>
                <a:gd name="T18" fmla="*/ 37 w 78"/>
                <a:gd name="T19" fmla="*/ 2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9">
                  <a:moveTo>
                    <a:pt x="78" y="49"/>
                  </a:moveTo>
                  <a:lnTo>
                    <a:pt x="68" y="49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49" y="69"/>
                  </a:lnTo>
                  <a:lnTo>
                    <a:pt x="78" y="49"/>
                  </a:lnTo>
                  <a:lnTo>
                    <a:pt x="68" y="49"/>
                  </a:lnTo>
                  <a:lnTo>
                    <a:pt x="78" y="4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4921" y="1090"/>
              <a:ext cx="27" cy="36"/>
            </a:xfrm>
            <a:custGeom>
              <a:avLst/>
              <a:gdLst>
                <a:gd name="T0" fmla="*/ 27 w 58"/>
                <a:gd name="T1" fmla="*/ 31 h 78"/>
                <a:gd name="T2" fmla="*/ 27 w 58"/>
                <a:gd name="T3" fmla="*/ 31 h 78"/>
                <a:gd name="T4" fmla="*/ 14 w 58"/>
                <a:gd name="T5" fmla="*/ 0 h 78"/>
                <a:gd name="T6" fmla="*/ 0 w 58"/>
                <a:gd name="T7" fmla="*/ 9 h 78"/>
                <a:gd name="T8" fmla="*/ 14 w 58"/>
                <a:gd name="T9" fmla="*/ 36 h 78"/>
                <a:gd name="T10" fmla="*/ 14 w 58"/>
                <a:gd name="T11" fmla="*/ 36 h 78"/>
                <a:gd name="T12" fmla="*/ 27 w 58"/>
                <a:gd name="T13" fmla="*/ 31 h 78"/>
                <a:gd name="T14" fmla="*/ 27 w 58"/>
                <a:gd name="T15" fmla="*/ 31 h 78"/>
                <a:gd name="T16" fmla="*/ 27 w 58"/>
                <a:gd name="T17" fmla="*/ 31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" h="78">
                  <a:moveTo>
                    <a:pt x="58" y="68"/>
                  </a:moveTo>
                  <a:lnTo>
                    <a:pt x="58" y="68"/>
                  </a:lnTo>
                  <a:lnTo>
                    <a:pt x="29" y="0"/>
                  </a:lnTo>
                  <a:lnTo>
                    <a:pt x="0" y="20"/>
                  </a:lnTo>
                  <a:lnTo>
                    <a:pt x="29" y="78"/>
                  </a:lnTo>
                  <a:lnTo>
                    <a:pt x="58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auto">
            <a:xfrm>
              <a:off x="4935" y="1122"/>
              <a:ext cx="32" cy="36"/>
            </a:xfrm>
            <a:custGeom>
              <a:avLst/>
              <a:gdLst>
                <a:gd name="T0" fmla="*/ 32 w 68"/>
                <a:gd name="T1" fmla="*/ 31 h 78"/>
                <a:gd name="T2" fmla="*/ 32 w 68"/>
                <a:gd name="T3" fmla="*/ 27 h 78"/>
                <a:gd name="T4" fmla="*/ 14 w 68"/>
                <a:gd name="T5" fmla="*/ 0 h 78"/>
                <a:gd name="T6" fmla="*/ 0 w 68"/>
                <a:gd name="T7" fmla="*/ 5 h 78"/>
                <a:gd name="T8" fmla="*/ 14 w 68"/>
                <a:gd name="T9" fmla="*/ 36 h 78"/>
                <a:gd name="T10" fmla="*/ 14 w 68"/>
                <a:gd name="T11" fmla="*/ 36 h 78"/>
                <a:gd name="T12" fmla="*/ 32 w 68"/>
                <a:gd name="T13" fmla="*/ 31 h 78"/>
                <a:gd name="T14" fmla="*/ 32 w 68"/>
                <a:gd name="T15" fmla="*/ 31 h 78"/>
                <a:gd name="T16" fmla="*/ 32 w 68"/>
                <a:gd name="T17" fmla="*/ 27 h 78"/>
                <a:gd name="T18" fmla="*/ 32 w 68"/>
                <a:gd name="T19" fmla="*/ 31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68" y="68"/>
                  </a:moveTo>
                  <a:lnTo>
                    <a:pt x="68" y="58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9" y="78"/>
                  </a:lnTo>
                  <a:lnTo>
                    <a:pt x="68" y="68"/>
                  </a:lnTo>
                  <a:lnTo>
                    <a:pt x="68" y="58"/>
                  </a:lnTo>
                  <a:lnTo>
                    <a:pt x="68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auto">
            <a:xfrm>
              <a:off x="4948" y="1154"/>
              <a:ext cx="28" cy="36"/>
            </a:xfrm>
            <a:custGeom>
              <a:avLst/>
              <a:gdLst>
                <a:gd name="T0" fmla="*/ 28 w 59"/>
                <a:gd name="T1" fmla="*/ 31 h 78"/>
                <a:gd name="T2" fmla="*/ 28 w 59"/>
                <a:gd name="T3" fmla="*/ 31 h 78"/>
                <a:gd name="T4" fmla="*/ 19 w 59"/>
                <a:gd name="T5" fmla="*/ 0 h 78"/>
                <a:gd name="T6" fmla="*/ 0 w 59"/>
                <a:gd name="T7" fmla="*/ 5 h 78"/>
                <a:gd name="T8" fmla="*/ 14 w 59"/>
                <a:gd name="T9" fmla="*/ 36 h 78"/>
                <a:gd name="T10" fmla="*/ 14 w 59"/>
                <a:gd name="T11" fmla="*/ 31 h 78"/>
                <a:gd name="T12" fmla="*/ 28 w 59"/>
                <a:gd name="T13" fmla="*/ 31 h 78"/>
                <a:gd name="T14" fmla="*/ 28 w 59"/>
                <a:gd name="T15" fmla="*/ 31 h 78"/>
                <a:gd name="T16" fmla="*/ 28 w 59"/>
                <a:gd name="T17" fmla="*/ 31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8">
                  <a:moveTo>
                    <a:pt x="59" y="68"/>
                  </a:moveTo>
                  <a:lnTo>
                    <a:pt x="59" y="68"/>
                  </a:lnTo>
                  <a:lnTo>
                    <a:pt x="39" y="0"/>
                  </a:lnTo>
                  <a:lnTo>
                    <a:pt x="0" y="10"/>
                  </a:lnTo>
                  <a:lnTo>
                    <a:pt x="29" y="78"/>
                  </a:lnTo>
                  <a:lnTo>
                    <a:pt x="29" y="68"/>
                  </a:lnTo>
                  <a:lnTo>
                    <a:pt x="59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auto">
            <a:xfrm>
              <a:off x="4962" y="1186"/>
              <a:ext cx="23" cy="37"/>
            </a:xfrm>
            <a:custGeom>
              <a:avLst/>
              <a:gdLst>
                <a:gd name="T0" fmla="*/ 23 w 49"/>
                <a:gd name="T1" fmla="*/ 32 h 78"/>
                <a:gd name="T2" fmla="*/ 23 w 49"/>
                <a:gd name="T3" fmla="*/ 32 h 78"/>
                <a:gd name="T4" fmla="*/ 14 w 49"/>
                <a:gd name="T5" fmla="*/ 0 h 78"/>
                <a:gd name="T6" fmla="*/ 0 w 49"/>
                <a:gd name="T7" fmla="*/ 0 h 78"/>
                <a:gd name="T8" fmla="*/ 9 w 49"/>
                <a:gd name="T9" fmla="*/ 37 h 78"/>
                <a:gd name="T10" fmla="*/ 9 w 49"/>
                <a:gd name="T11" fmla="*/ 37 h 78"/>
                <a:gd name="T12" fmla="*/ 23 w 49"/>
                <a:gd name="T13" fmla="*/ 32 h 78"/>
                <a:gd name="T14" fmla="*/ 23 w 49"/>
                <a:gd name="T15" fmla="*/ 32 h 78"/>
                <a:gd name="T16" fmla="*/ 23 w 49"/>
                <a:gd name="T17" fmla="*/ 32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78">
                  <a:moveTo>
                    <a:pt x="49" y="68"/>
                  </a:moveTo>
                  <a:lnTo>
                    <a:pt x="49" y="68"/>
                  </a:lnTo>
                  <a:lnTo>
                    <a:pt x="30" y="0"/>
                  </a:lnTo>
                  <a:lnTo>
                    <a:pt x="0" y="0"/>
                  </a:lnTo>
                  <a:lnTo>
                    <a:pt x="20" y="78"/>
                  </a:lnTo>
                  <a:lnTo>
                    <a:pt x="49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auto">
            <a:xfrm>
              <a:off x="4971" y="1218"/>
              <a:ext cx="19" cy="37"/>
            </a:xfrm>
            <a:custGeom>
              <a:avLst/>
              <a:gdLst>
                <a:gd name="T0" fmla="*/ 19 w 39"/>
                <a:gd name="T1" fmla="*/ 37 h 78"/>
                <a:gd name="T2" fmla="*/ 19 w 39"/>
                <a:gd name="T3" fmla="*/ 37 h 78"/>
                <a:gd name="T4" fmla="*/ 14 w 39"/>
                <a:gd name="T5" fmla="*/ 0 h 78"/>
                <a:gd name="T6" fmla="*/ 0 w 39"/>
                <a:gd name="T7" fmla="*/ 5 h 78"/>
                <a:gd name="T8" fmla="*/ 5 w 39"/>
                <a:gd name="T9" fmla="*/ 37 h 78"/>
                <a:gd name="T10" fmla="*/ 5 w 39"/>
                <a:gd name="T11" fmla="*/ 37 h 78"/>
                <a:gd name="T12" fmla="*/ 19 w 39"/>
                <a:gd name="T13" fmla="*/ 37 h 78"/>
                <a:gd name="T14" fmla="*/ 19 w 39"/>
                <a:gd name="T15" fmla="*/ 37 h 78"/>
                <a:gd name="T16" fmla="*/ 19 w 39"/>
                <a:gd name="T17" fmla="*/ 37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8">
                  <a:moveTo>
                    <a:pt x="39" y="78"/>
                  </a:moveTo>
                  <a:lnTo>
                    <a:pt x="39" y="78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10" y="78"/>
                  </a:lnTo>
                  <a:lnTo>
                    <a:pt x="3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4976" y="1255"/>
              <a:ext cx="18" cy="36"/>
            </a:xfrm>
            <a:custGeom>
              <a:avLst/>
              <a:gdLst>
                <a:gd name="T0" fmla="*/ 18 w 38"/>
                <a:gd name="T1" fmla="*/ 36 h 78"/>
                <a:gd name="T2" fmla="*/ 18 w 38"/>
                <a:gd name="T3" fmla="*/ 31 h 78"/>
                <a:gd name="T4" fmla="*/ 14 w 38"/>
                <a:gd name="T5" fmla="*/ 0 h 78"/>
                <a:gd name="T6" fmla="*/ 0 w 38"/>
                <a:gd name="T7" fmla="*/ 0 h 78"/>
                <a:gd name="T8" fmla="*/ 0 w 38"/>
                <a:gd name="T9" fmla="*/ 36 h 78"/>
                <a:gd name="T10" fmla="*/ 0 w 38"/>
                <a:gd name="T11" fmla="*/ 31 h 78"/>
                <a:gd name="T12" fmla="*/ 18 w 38"/>
                <a:gd name="T13" fmla="*/ 36 h 78"/>
                <a:gd name="T14" fmla="*/ 18 w 38"/>
                <a:gd name="T15" fmla="*/ 36 h 78"/>
                <a:gd name="T16" fmla="*/ 18 w 38"/>
                <a:gd name="T17" fmla="*/ 31 h 78"/>
                <a:gd name="T18" fmla="*/ 18 w 38"/>
                <a:gd name="T19" fmla="*/ 36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78">
                  <a:moveTo>
                    <a:pt x="38" y="78"/>
                  </a:moveTo>
                  <a:lnTo>
                    <a:pt x="38" y="68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0" y="68"/>
                  </a:lnTo>
                  <a:lnTo>
                    <a:pt x="38" y="78"/>
                  </a:lnTo>
                  <a:lnTo>
                    <a:pt x="38" y="68"/>
                  </a:lnTo>
                  <a:lnTo>
                    <a:pt x="38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4976" y="1287"/>
              <a:ext cx="18" cy="36"/>
            </a:xfrm>
            <a:custGeom>
              <a:avLst/>
              <a:gdLst>
                <a:gd name="T0" fmla="*/ 14 w 38"/>
                <a:gd name="T1" fmla="*/ 36 h 78"/>
                <a:gd name="T2" fmla="*/ 14 w 38"/>
                <a:gd name="T3" fmla="*/ 36 h 78"/>
                <a:gd name="T4" fmla="*/ 18 w 38"/>
                <a:gd name="T5" fmla="*/ 5 h 78"/>
                <a:gd name="T6" fmla="*/ 0 w 38"/>
                <a:gd name="T7" fmla="*/ 0 h 78"/>
                <a:gd name="T8" fmla="*/ 0 w 38"/>
                <a:gd name="T9" fmla="*/ 36 h 78"/>
                <a:gd name="T10" fmla="*/ 0 w 38"/>
                <a:gd name="T11" fmla="*/ 36 h 78"/>
                <a:gd name="T12" fmla="*/ 14 w 38"/>
                <a:gd name="T13" fmla="*/ 36 h 78"/>
                <a:gd name="T14" fmla="*/ 14 w 38"/>
                <a:gd name="T15" fmla="*/ 36 h 78"/>
                <a:gd name="T16" fmla="*/ 14 w 38"/>
                <a:gd name="T17" fmla="*/ 36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78">
                  <a:moveTo>
                    <a:pt x="29" y="78"/>
                  </a:moveTo>
                  <a:lnTo>
                    <a:pt x="29" y="78"/>
                  </a:lnTo>
                  <a:lnTo>
                    <a:pt x="38" y="1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auto">
            <a:xfrm>
              <a:off x="4971" y="1323"/>
              <a:ext cx="19" cy="37"/>
            </a:xfrm>
            <a:custGeom>
              <a:avLst/>
              <a:gdLst>
                <a:gd name="T0" fmla="*/ 14 w 39"/>
                <a:gd name="T1" fmla="*/ 37 h 78"/>
                <a:gd name="T2" fmla="*/ 14 w 39"/>
                <a:gd name="T3" fmla="*/ 37 h 78"/>
                <a:gd name="T4" fmla="*/ 19 w 39"/>
                <a:gd name="T5" fmla="*/ 0 h 78"/>
                <a:gd name="T6" fmla="*/ 5 w 39"/>
                <a:gd name="T7" fmla="*/ 0 h 78"/>
                <a:gd name="T8" fmla="*/ 0 w 39"/>
                <a:gd name="T9" fmla="*/ 32 h 78"/>
                <a:gd name="T10" fmla="*/ 0 w 39"/>
                <a:gd name="T11" fmla="*/ 32 h 78"/>
                <a:gd name="T12" fmla="*/ 14 w 39"/>
                <a:gd name="T13" fmla="*/ 37 h 78"/>
                <a:gd name="T14" fmla="*/ 14 w 39"/>
                <a:gd name="T15" fmla="*/ 37 h 78"/>
                <a:gd name="T16" fmla="*/ 14 w 39"/>
                <a:gd name="T17" fmla="*/ 37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8">
                  <a:moveTo>
                    <a:pt x="29" y="78"/>
                  </a:moveTo>
                  <a:lnTo>
                    <a:pt x="29" y="78"/>
                  </a:lnTo>
                  <a:lnTo>
                    <a:pt x="39" y="0"/>
                  </a:lnTo>
                  <a:lnTo>
                    <a:pt x="10" y="0"/>
                  </a:lnTo>
                  <a:lnTo>
                    <a:pt x="0" y="68"/>
                  </a:lnTo>
                  <a:lnTo>
                    <a:pt x="2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4962" y="1355"/>
              <a:ext cx="23" cy="37"/>
            </a:xfrm>
            <a:custGeom>
              <a:avLst/>
              <a:gdLst>
                <a:gd name="T0" fmla="*/ 14 w 49"/>
                <a:gd name="T1" fmla="*/ 37 h 78"/>
                <a:gd name="T2" fmla="*/ 14 w 49"/>
                <a:gd name="T3" fmla="*/ 37 h 78"/>
                <a:gd name="T4" fmla="*/ 23 w 49"/>
                <a:gd name="T5" fmla="*/ 5 h 78"/>
                <a:gd name="T6" fmla="*/ 9 w 49"/>
                <a:gd name="T7" fmla="*/ 0 h 78"/>
                <a:gd name="T8" fmla="*/ 0 w 49"/>
                <a:gd name="T9" fmla="*/ 37 h 78"/>
                <a:gd name="T10" fmla="*/ 0 w 49"/>
                <a:gd name="T11" fmla="*/ 32 h 78"/>
                <a:gd name="T12" fmla="*/ 14 w 49"/>
                <a:gd name="T13" fmla="*/ 37 h 78"/>
                <a:gd name="T14" fmla="*/ 14 w 49"/>
                <a:gd name="T15" fmla="*/ 37 h 78"/>
                <a:gd name="T16" fmla="*/ 14 w 49"/>
                <a:gd name="T17" fmla="*/ 37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" h="78">
                  <a:moveTo>
                    <a:pt x="30" y="78"/>
                  </a:moveTo>
                  <a:lnTo>
                    <a:pt x="30" y="78"/>
                  </a:lnTo>
                  <a:lnTo>
                    <a:pt x="49" y="10"/>
                  </a:lnTo>
                  <a:lnTo>
                    <a:pt x="20" y="0"/>
                  </a:lnTo>
                  <a:lnTo>
                    <a:pt x="0" y="78"/>
                  </a:lnTo>
                  <a:lnTo>
                    <a:pt x="0" y="68"/>
                  </a:lnTo>
                  <a:lnTo>
                    <a:pt x="30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4948" y="1388"/>
              <a:ext cx="28" cy="41"/>
            </a:xfrm>
            <a:custGeom>
              <a:avLst/>
              <a:gdLst>
                <a:gd name="T0" fmla="*/ 19 w 59"/>
                <a:gd name="T1" fmla="*/ 41 h 88"/>
                <a:gd name="T2" fmla="*/ 19 w 59"/>
                <a:gd name="T3" fmla="*/ 36 h 88"/>
                <a:gd name="T4" fmla="*/ 28 w 59"/>
                <a:gd name="T5" fmla="*/ 5 h 88"/>
                <a:gd name="T6" fmla="*/ 14 w 59"/>
                <a:gd name="T7" fmla="*/ 0 h 88"/>
                <a:gd name="T8" fmla="*/ 0 w 59"/>
                <a:gd name="T9" fmla="*/ 32 h 88"/>
                <a:gd name="T10" fmla="*/ 0 w 59"/>
                <a:gd name="T11" fmla="*/ 32 h 88"/>
                <a:gd name="T12" fmla="*/ 19 w 59"/>
                <a:gd name="T13" fmla="*/ 41 h 88"/>
                <a:gd name="T14" fmla="*/ 19 w 59"/>
                <a:gd name="T15" fmla="*/ 36 h 88"/>
                <a:gd name="T16" fmla="*/ 19 w 59"/>
                <a:gd name="T17" fmla="*/ 36 h 88"/>
                <a:gd name="T18" fmla="*/ 19 w 59"/>
                <a:gd name="T19" fmla="*/ 41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88">
                  <a:moveTo>
                    <a:pt x="39" y="88"/>
                  </a:moveTo>
                  <a:lnTo>
                    <a:pt x="39" y="78"/>
                  </a:lnTo>
                  <a:lnTo>
                    <a:pt x="59" y="10"/>
                  </a:lnTo>
                  <a:lnTo>
                    <a:pt x="29" y="0"/>
                  </a:lnTo>
                  <a:lnTo>
                    <a:pt x="0" y="68"/>
                  </a:lnTo>
                  <a:lnTo>
                    <a:pt x="39" y="88"/>
                  </a:lnTo>
                  <a:lnTo>
                    <a:pt x="39" y="78"/>
                  </a:lnTo>
                  <a:lnTo>
                    <a:pt x="39" y="8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4935" y="1420"/>
              <a:ext cx="32" cy="36"/>
            </a:xfrm>
            <a:custGeom>
              <a:avLst/>
              <a:gdLst>
                <a:gd name="T0" fmla="*/ 14 w 68"/>
                <a:gd name="T1" fmla="*/ 36 h 78"/>
                <a:gd name="T2" fmla="*/ 14 w 68"/>
                <a:gd name="T3" fmla="*/ 36 h 78"/>
                <a:gd name="T4" fmla="*/ 32 w 68"/>
                <a:gd name="T5" fmla="*/ 9 h 78"/>
                <a:gd name="T6" fmla="*/ 14 w 68"/>
                <a:gd name="T7" fmla="*/ 0 h 78"/>
                <a:gd name="T8" fmla="*/ 0 w 68"/>
                <a:gd name="T9" fmla="*/ 31 h 78"/>
                <a:gd name="T10" fmla="*/ 0 w 68"/>
                <a:gd name="T11" fmla="*/ 31 h 78"/>
                <a:gd name="T12" fmla="*/ 14 w 68"/>
                <a:gd name="T13" fmla="*/ 36 h 78"/>
                <a:gd name="T14" fmla="*/ 14 w 68"/>
                <a:gd name="T15" fmla="*/ 36 h 78"/>
                <a:gd name="T16" fmla="*/ 14 w 68"/>
                <a:gd name="T17" fmla="*/ 36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78">
                  <a:moveTo>
                    <a:pt x="29" y="78"/>
                  </a:moveTo>
                  <a:lnTo>
                    <a:pt x="29" y="78"/>
                  </a:lnTo>
                  <a:lnTo>
                    <a:pt x="68" y="20"/>
                  </a:lnTo>
                  <a:lnTo>
                    <a:pt x="29" y="0"/>
                  </a:lnTo>
                  <a:lnTo>
                    <a:pt x="0" y="68"/>
                  </a:lnTo>
                  <a:lnTo>
                    <a:pt x="2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4921" y="1452"/>
              <a:ext cx="27" cy="36"/>
            </a:xfrm>
            <a:custGeom>
              <a:avLst/>
              <a:gdLst>
                <a:gd name="T0" fmla="*/ 9 w 58"/>
                <a:gd name="T1" fmla="*/ 36 h 78"/>
                <a:gd name="T2" fmla="*/ 14 w 58"/>
                <a:gd name="T3" fmla="*/ 36 h 78"/>
                <a:gd name="T4" fmla="*/ 27 w 58"/>
                <a:gd name="T5" fmla="*/ 5 h 78"/>
                <a:gd name="T6" fmla="*/ 14 w 58"/>
                <a:gd name="T7" fmla="*/ 0 h 78"/>
                <a:gd name="T8" fmla="*/ 0 w 58"/>
                <a:gd name="T9" fmla="*/ 27 h 78"/>
                <a:gd name="T10" fmla="*/ 0 w 58"/>
                <a:gd name="T11" fmla="*/ 27 h 78"/>
                <a:gd name="T12" fmla="*/ 9 w 58"/>
                <a:gd name="T13" fmla="*/ 36 h 78"/>
                <a:gd name="T14" fmla="*/ 14 w 58"/>
                <a:gd name="T15" fmla="*/ 36 h 78"/>
                <a:gd name="T16" fmla="*/ 14 w 58"/>
                <a:gd name="T17" fmla="*/ 36 h 78"/>
                <a:gd name="T18" fmla="*/ 9 w 58"/>
                <a:gd name="T19" fmla="*/ 36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78">
                  <a:moveTo>
                    <a:pt x="19" y="78"/>
                  </a:moveTo>
                  <a:lnTo>
                    <a:pt x="29" y="78"/>
                  </a:lnTo>
                  <a:lnTo>
                    <a:pt x="58" y="10"/>
                  </a:lnTo>
                  <a:lnTo>
                    <a:pt x="29" y="0"/>
                  </a:lnTo>
                  <a:lnTo>
                    <a:pt x="0" y="58"/>
                  </a:lnTo>
                  <a:lnTo>
                    <a:pt x="19" y="78"/>
                  </a:lnTo>
                  <a:lnTo>
                    <a:pt x="29" y="78"/>
                  </a:lnTo>
                  <a:lnTo>
                    <a:pt x="1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auto">
            <a:xfrm>
              <a:off x="4898" y="1479"/>
              <a:ext cx="32" cy="37"/>
            </a:xfrm>
            <a:custGeom>
              <a:avLst/>
              <a:gdLst>
                <a:gd name="T0" fmla="*/ 14 w 68"/>
                <a:gd name="T1" fmla="*/ 37 h 78"/>
                <a:gd name="T2" fmla="*/ 14 w 68"/>
                <a:gd name="T3" fmla="*/ 33 h 78"/>
                <a:gd name="T4" fmla="*/ 32 w 68"/>
                <a:gd name="T5" fmla="*/ 9 h 78"/>
                <a:gd name="T6" fmla="*/ 23 w 68"/>
                <a:gd name="T7" fmla="*/ 0 h 78"/>
                <a:gd name="T8" fmla="*/ 0 w 68"/>
                <a:gd name="T9" fmla="*/ 28 h 78"/>
                <a:gd name="T10" fmla="*/ 5 w 68"/>
                <a:gd name="T11" fmla="*/ 23 h 78"/>
                <a:gd name="T12" fmla="*/ 14 w 68"/>
                <a:gd name="T13" fmla="*/ 37 h 78"/>
                <a:gd name="T14" fmla="*/ 14 w 68"/>
                <a:gd name="T15" fmla="*/ 37 h 78"/>
                <a:gd name="T16" fmla="*/ 14 w 68"/>
                <a:gd name="T17" fmla="*/ 33 h 78"/>
                <a:gd name="T18" fmla="*/ 14 w 68"/>
                <a:gd name="T19" fmla="*/ 37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78">
                  <a:moveTo>
                    <a:pt x="29" y="78"/>
                  </a:moveTo>
                  <a:lnTo>
                    <a:pt x="29" y="69"/>
                  </a:lnTo>
                  <a:lnTo>
                    <a:pt x="68" y="20"/>
                  </a:lnTo>
                  <a:lnTo>
                    <a:pt x="49" y="0"/>
                  </a:lnTo>
                  <a:lnTo>
                    <a:pt x="0" y="59"/>
                  </a:lnTo>
                  <a:lnTo>
                    <a:pt x="10" y="49"/>
                  </a:lnTo>
                  <a:lnTo>
                    <a:pt x="29" y="78"/>
                  </a:lnTo>
                  <a:lnTo>
                    <a:pt x="29" y="69"/>
                  </a:lnTo>
                  <a:lnTo>
                    <a:pt x="29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4879" y="1502"/>
              <a:ext cx="32" cy="37"/>
            </a:xfrm>
            <a:custGeom>
              <a:avLst/>
              <a:gdLst>
                <a:gd name="T0" fmla="*/ 9 w 68"/>
                <a:gd name="T1" fmla="*/ 37 h 78"/>
                <a:gd name="T2" fmla="*/ 9 w 68"/>
                <a:gd name="T3" fmla="*/ 37 h 78"/>
                <a:gd name="T4" fmla="*/ 32 w 68"/>
                <a:gd name="T5" fmla="*/ 14 h 78"/>
                <a:gd name="T6" fmla="*/ 23 w 68"/>
                <a:gd name="T7" fmla="*/ 0 h 78"/>
                <a:gd name="T8" fmla="*/ 0 w 68"/>
                <a:gd name="T9" fmla="*/ 28 h 78"/>
                <a:gd name="T10" fmla="*/ 0 w 68"/>
                <a:gd name="T11" fmla="*/ 28 h 78"/>
                <a:gd name="T12" fmla="*/ 9 w 68"/>
                <a:gd name="T13" fmla="*/ 37 h 78"/>
                <a:gd name="T14" fmla="*/ 9 w 68"/>
                <a:gd name="T15" fmla="*/ 37 h 78"/>
                <a:gd name="T16" fmla="*/ 9 w 68"/>
                <a:gd name="T17" fmla="*/ 37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78">
                  <a:moveTo>
                    <a:pt x="20" y="78"/>
                  </a:moveTo>
                  <a:lnTo>
                    <a:pt x="20" y="78"/>
                  </a:lnTo>
                  <a:lnTo>
                    <a:pt x="68" y="29"/>
                  </a:lnTo>
                  <a:lnTo>
                    <a:pt x="49" y="0"/>
                  </a:lnTo>
                  <a:lnTo>
                    <a:pt x="0" y="58"/>
                  </a:lnTo>
                  <a:lnTo>
                    <a:pt x="20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4852" y="1529"/>
              <a:ext cx="37" cy="32"/>
            </a:xfrm>
            <a:custGeom>
              <a:avLst/>
              <a:gdLst>
                <a:gd name="T0" fmla="*/ 9 w 78"/>
                <a:gd name="T1" fmla="*/ 32 h 68"/>
                <a:gd name="T2" fmla="*/ 14 w 78"/>
                <a:gd name="T3" fmla="*/ 32 h 68"/>
                <a:gd name="T4" fmla="*/ 37 w 78"/>
                <a:gd name="T5" fmla="*/ 9 h 68"/>
                <a:gd name="T6" fmla="*/ 28 w 78"/>
                <a:gd name="T7" fmla="*/ 0 h 68"/>
                <a:gd name="T8" fmla="*/ 0 w 78"/>
                <a:gd name="T9" fmla="*/ 23 h 68"/>
                <a:gd name="T10" fmla="*/ 5 w 78"/>
                <a:gd name="T11" fmla="*/ 18 h 68"/>
                <a:gd name="T12" fmla="*/ 9 w 78"/>
                <a:gd name="T13" fmla="*/ 32 h 68"/>
                <a:gd name="T14" fmla="*/ 14 w 78"/>
                <a:gd name="T15" fmla="*/ 32 h 68"/>
                <a:gd name="T16" fmla="*/ 14 w 78"/>
                <a:gd name="T17" fmla="*/ 32 h 68"/>
                <a:gd name="T18" fmla="*/ 9 w 78"/>
                <a:gd name="T19" fmla="*/ 3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20" y="68"/>
                  </a:moveTo>
                  <a:lnTo>
                    <a:pt x="29" y="68"/>
                  </a:lnTo>
                  <a:lnTo>
                    <a:pt x="78" y="20"/>
                  </a:lnTo>
                  <a:lnTo>
                    <a:pt x="58" y="0"/>
                  </a:lnTo>
                  <a:lnTo>
                    <a:pt x="0" y="49"/>
                  </a:lnTo>
                  <a:lnTo>
                    <a:pt x="10" y="39"/>
                  </a:lnTo>
                  <a:lnTo>
                    <a:pt x="20" y="68"/>
                  </a:lnTo>
                  <a:lnTo>
                    <a:pt x="29" y="68"/>
                  </a:lnTo>
                  <a:lnTo>
                    <a:pt x="20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4829" y="1548"/>
              <a:ext cx="32" cy="37"/>
            </a:xfrm>
            <a:custGeom>
              <a:avLst/>
              <a:gdLst>
                <a:gd name="T0" fmla="*/ 9 w 69"/>
                <a:gd name="T1" fmla="*/ 37 h 78"/>
                <a:gd name="T2" fmla="*/ 9 w 69"/>
                <a:gd name="T3" fmla="*/ 32 h 78"/>
                <a:gd name="T4" fmla="*/ 32 w 69"/>
                <a:gd name="T5" fmla="*/ 14 h 78"/>
                <a:gd name="T6" fmla="*/ 27 w 69"/>
                <a:gd name="T7" fmla="*/ 0 h 78"/>
                <a:gd name="T8" fmla="*/ 0 w 69"/>
                <a:gd name="T9" fmla="*/ 23 h 78"/>
                <a:gd name="T10" fmla="*/ 0 w 69"/>
                <a:gd name="T11" fmla="*/ 23 h 78"/>
                <a:gd name="T12" fmla="*/ 9 w 69"/>
                <a:gd name="T13" fmla="*/ 37 h 78"/>
                <a:gd name="T14" fmla="*/ 9 w 69"/>
                <a:gd name="T15" fmla="*/ 37 h 78"/>
                <a:gd name="T16" fmla="*/ 9 w 69"/>
                <a:gd name="T17" fmla="*/ 32 h 78"/>
                <a:gd name="T18" fmla="*/ 9 w 69"/>
                <a:gd name="T19" fmla="*/ 37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78">
                  <a:moveTo>
                    <a:pt x="20" y="78"/>
                  </a:moveTo>
                  <a:lnTo>
                    <a:pt x="20" y="68"/>
                  </a:lnTo>
                  <a:lnTo>
                    <a:pt x="69" y="29"/>
                  </a:lnTo>
                  <a:lnTo>
                    <a:pt x="59" y="0"/>
                  </a:lnTo>
                  <a:lnTo>
                    <a:pt x="0" y="49"/>
                  </a:lnTo>
                  <a:lnTo>
                    <a:pt x="20" y="78"/>
                  </a:lnTo>
                  <a:lnTo>
                    <a:pt x="20" y="68"/>
                  </a:lnTo>
                  <a:lnTo>
                    <a:pt x="20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4801" y="1571"/>
              <a:ext cx="37" cy="27"/>
            </a:xfrm>
            <a:custGeom>
              <a:avLst/>
              <a:gdLst>
                <a:gd name="T0" fmla="*/ 5 w 78"/>
                <a:gd name="T1" fmla="*/ 27 h 58"/>
                <a:gd name="T2" fmla="*/ 5 w 78"/>
                <a:gd name="T3" fmla="*/ 27 h 58"/>
                <a:gd name="T4" fmla="*/ 37 w 78"/>
                <a:gd name="T5" fmla="*/ 14 h 58"/>
                <a:gd name="T6" fmla="*/ 28 w 78"/>
                <a:gd name="T7" fmla="*/ 0 h 58"/>
                <a:gd name="T8" fmla="*/ 0 w 78"/>
                <a:gd name="T9" fmla="*/ 14 h 58"/>
                <a:gd name="T10" fmla="*/ 0 w 78"/>
                <a:gd name="T11" fmla="*/ 14 h 58"/>
                <a:gd name="T12" fmla="*/ 5 w 78"/>
                <a:gd name="T13" fmla="*/ 27 h 58"/>
                <a:gd name="T14" fmla="*/ 5 w 78"/>
                <a:gd name="T15" fmla="*/ 27 h 58"/>
                <a:gd name="T16" fmla="*/ 5 w 78"/>
                <a:gd name="T17" fmla="*/ 2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58">
                  <a:moveTo>
                    <a:pt x="10" y="58"/>
                  </a:moveTo>
                  <a:lnTo>
                    <a:pt x="10" y="58"/>
                  </a:lnTo>
                  <a:lnTo>
                    <a:pt x="78" y="29"/>
                  </a:lnTo>
                  <a:lnTo>
                    <a:pt x="58" y="0"/>
                  </a:lnTo>
                  <a:lnTo>
                    <a:pt x="0" y="29"/>
                  </a:lnTo>
                  <a:lnTo>
                    <a:pt x="10" y="5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4769" y="1585"/>
              <a:ext cx="37" cy="32"/>
            </a:xfrm>
            <a:custGeom>
              <a:avLst/>
              <a:gdLst>
                <a:gd name="T0" fmla="*/ 5 w 78"/>
                <a:gd name="T1" fmla="*/ 32 h 68"/>
                <a:gd name="T2" fmla="*/ 9 w 78"/>
                <a:gd name="T3" fmla="*/ 32 h 68"/>
                <a:gd name="T4" fmla="*/ 37 w 78"/>
                <a:gd name="T5" fmla="*/ 14 h 68"/>
                <a:gd name="T6" fmla="*/ 32 w 78"/>
                <a:gd name="T7" fmla="*/ 0 h 68"/>
                <a:gd name="T8" fmla="*/ 0 w 78"/>
                <a:gd name="T9" fmla="*/ 14 h 68"/>
                <a:gd name="T10" fmla="*/ 0 w 78"/>
                <a:gd name="T11" fmla="*/ 14 h 68"/>
                <a:gd name="T12" fmla="*/ 5 w 78"/>
                <a:gd name="T13" fmla="*/ 32 h 68"/>
                <a:gd name="T14" fmla="*/ 5 w 78"/>
                <a:gd name="T15" fmla="*/ 32 h 68"/>
                <a:gd name="T16" fmla="*/ 9 w 78"/>
                <a:gd name="T17" fmla="*/ 32 h 68"/>
                <a:gd name="T18" fmla="*/ 5 w 78"/>
                <a:gd name="T19" fmla="*/ 3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68">
                  <a:moveTo>
                    <a:pt x="10" y="68"/>
                  </a:moveTo>
                  <a:lnTo>
                    <a:pt x="20" y="68"/>
                  </a:lnTo>
                  <a:lnTo>
                    <a:pt x="78" y="29"/>
                  </a:lnTo>
                  <a:lnTo>
                    <a:pt x="68" y="0"/>
                  </a:lnTo>
                  <a:lnTo>
                    <a:pt x="0" y="29"/>
                  </a:lnTo>
                  <a:lnTo>
                    <a:pt x="10" y="68"/>
                  </a:lnTo>
                  <a:lnTo>
                    <a:pt x="20" y="68"/>
                  </a:lnTo>
                  <a:lnTo>
                    <a:pt x="10" y="6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4737" y="1598"/>
              <a:ext cx="37" cy="28"/>
            </a:xfrm>
            <a:custGeom>
              <a:avLst/>
              <a:gdLst>
                <a:gd name="T0" fmla="*/ 5 w 78"/>
                <a:gd name="T1" fmla="*/ 28 h 59"/>
                <a:gd name="T2" fmla="*/ 5 w 78"/>
                <a:gd name="T3" fmla="*/ 28 h 59"/>
                <a:gd name="T4" fmla="*/ 37 w 78"/>
                <a:gd name="T5" fmla="*/ 19 h 59"/>
                <a:gd name="T6" fmla="*/ 32 w 78"/>
                <a:gd name="T7" fmla="*/ 0 h 59"/>
                <a:gd name="T8" fmla="*/ 0 w 78"/>
                <a:gd name="T9" fmla="*/ 14 h 59"/>
                <a:gd name="T10" fmla="*/ 5 w 78"/>
                <a:gd name="T11" fmla="*/ 14 h 59"/>
                <a:gd name="T12" fmla="*/ 5 w 78"/>
                <a:gd name="T13" fmla="*/ 28 h 59"/>
                <a:gd name="T14" fmla="*/ 5 w 78"/>
                <a:gd name="T15" fmla="*/ 28 h 59"/>
                <a:gd name="T16" fmla="*/ 5 w 78"/>
                <a:gd name="T17" fmla="*/ 28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59">
                  <a:moveTo>
                    <a:pt x="10" y="59"/>
                  </a:moveTo>
                  <a:lnTo>
                    <a:pt x="10" y="59"/>
                  </a:lnTo>
                  <a:lnTo>
                    <a:pt x="78" y="39"/>
                  </a:lnTo>
                  <a:lnTo>
                    <a:pt x="68" y="0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0" y="5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4705" y="1612"/>
              <a:ext cx="37" cy="23"/>
            </a:xfrm>
            <a:custGeom>
              <a:avLst/>
              <a:gdLst>
                <a:gd name="T0" fmla="*/ 5 w 78"/>
                <a:gd name="T1" fmla="*/ 23 h 49"/>
                <a:gd name="T2" fmla="*/ 5 w 78"/>
                <a:gd name="T3" fmla="*/ 23 h 49"/>
                <a:gd name="T4" fmla="*/ 37 w 78"/>
                <a:gd name="T5" fmla="*/ 14 h 49"/>
                <a:gd name="T6" fmla="*/ 37 w 78"/>
                <a:gd name="T7" fmla="*/ 0 h 49"/>
                <a:gd name="T8" fmla="*/ 0 w 78"/>
                <a:gd name="T9" fmla="*/ 9 h 49"/>
                <a:gd name="T10" fmla="*/ 0 w 78"/>
                <a:gd name="T11" fmla="*/ 9 h 49"/>
                <a:gd name="T12" fmla="*/ 5 w 78"/>
                <a:gd name="T13" fmla="*/ 23 h 49"/>
                <a:gd name="T14" fmla="*/ 5 w 78"/>
                <a:gd name="T15" fmla="*/ 23 h 49"/>
                <a:gd name="T16" fmla="*/ 5 w 78"/>
                <a:gd name="T17" fmla="*/ 23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9">
                  <a:moveTo>
                    <a:pt x="10" y="49"/>
                  </a:moveTo>
                  <a:lnTo>
                    <a:pt x="10" y="49"/>
                  </a:lnTo>
                  <a:lnTo>
                    <a:pt x="78" y="30"/>
                  </a:lnTo>
                  <a:lnTo>
                    <a:pt x="78" y="0"/>
                  </a:lnTo>
                  <a:lnTo>
                    <a:pt x="0" y="20"/>
                  </a:lnTo>
                  <a:lnTo>
                    <a:pt x="10" y="4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auto">
            <a:xfrm>
              <a:off x="4673" y="1621"/>
              <a:ext cx="37" cy="19"/>
            </a:xfrm>
            <a:custGeom>
              <a:avLst/>
              <a:gdLst>
                <a:gd name="T0" fmla="*/ 0 w 78"/>
                <a:gd name="T1" fmla="*/ 19 h 39"/>
                <a:gd name="T2" fmla="*/ 0 w 78"/>
                <a:gd name="T3" fmla="*/ 19 h 39"/>
                <a:gd name="T4" fmla="*/ 37 w 78"/>
                <a:gd name="T5" fmla="*/ 14 h 39"/>
                <a:gd name="T6" fmla="*/ 32 w 78"/>
                <a:gd name="T7" fmla="*/ 0 h 39"/>
                <a:gd name="T8" fmla="*/ 0 w 78"/>
                <a:gd name="T9" fmla="*/ 5 h 39"/>
                <a:gd name="T10" fmla="*/ 0 w 78"/>
                <a:gd name="T11" fmla="*/ 5 h 39"/>
                <a:gd name="T12" fmla="*/ 0 w 78"/>
                <a:gd name="T13" fmla="*/ 19 h 39"/>
                <a:gd name="T14" fmla="*/ 0 w 78"/>
                <a:gd name="T15" fmla="*/ 19 h 39"/>
                <a:gd name="T16" fmla="*/ 0 w 78"/>
                <a:gd name="T17" fmla="*/ 19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39">
                  <a:moveTo>
                    <a:pt x="0" y="39"/>
                  </a:moveTo>
                  <a:lnTo>
                    <a:pt x="0" y="39"/>
                  </a:lnTo>
                  <a:lnTo>
                    <a:pt x="78" y="29"/>
                  </a:lnTo>
                  <a:lnTo>
                    <a:pt x="68" y="0"/>
                  </a:lnTo>
                  <a:lnTo>
                    <a:pt x="0" y="10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auto">
            <a:xfrm>
              <a:off x="4636" y="1626"/>
              <a:ext cx="37" cy="18"/>
            </a:xfrm>
            <a:custGeom>
              <a:avLst/>
              <a:gdLst>
                <a:gd name="T0" fmla="*/ 0 w 78"/>
                <a:gd name="T1" fmla="*/ 18 h 38"/>
                <a:gd name="T2" fmla="*/ 5 w 78"/>
                <a:gd name="T3" fmla="*/ 18 h 38"/>
                <a:gd name="T4" fmla="*/ 37 w 78"/>
                <a:gd name="T5" fmla="*/ 14 h 38"/>
                <a:gd name="T6" fmla="*/ 37 w 78"/>
                <a:gd name="T7" fmla="*/ 0 h 38"/>
                <a:gd name="T8" fmla="*/ 0 w 78"/>
                <a:gd name="T9" fmla="*/ 0 h 38"/>
                <a:gd name="T10" fmla="*/ 5 w 78"/>
                <a:gd name="T11" fmla="*/ 0 h 38"/>
                <a:gd name="T12" fmla="*/ 0 w 78"/>
                <a:gd name="T13" fmla="*/ 18 h 38"/>
                <a:gd name="T14" fmla="*/ 5 w 78"/>
                <a:gd name="T15" fmla="*/ 18 h 38"/>
                <a:gd name="T16" fmla="*/ 5 w 78"/>
                <a:gd name="T17" fmla="*/ 18 h 38"/>
                <a:gd name="T18" fmla="*/ 0 w 78"/>
                <a:gd name="T19" fmla="*/ 18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38">
                  <a:moveTo>
                    <a:pt x="0" y="38"/>
                  </a:moveTo>
                  <a:lnTo>
                    <a:pt x="10" y="38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0" y="38"/>
                  </a:lnTo>
                  <a:lnTo>
                    <a:pt x="10" y="38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4439" y="1264"/>
              <a:ext cx="18" cy="18"/>
            </a:xfrm>
            <a:custGeom>
              <a:avLst/>
              <a:gdLst>
                <a:gd name="T0" fmla="*/ 18 w 39"/>
                <a:gd name="T1" fmla="*/ 14 h 38"/>
                <a:gd name="T2" fmla="*/ 18 w 39"/>
                <a:gd name="T3" fmla="*/ 14 h 38"/>
                <a:gd name="T4" fmla="*/ 13 w 39"/>
                <a:gd name="T5" fmla="*/ 0 h 38"/>
                <a:gd name="T6" fmla="*/ 0 w 39"/>
                <a:gd name="T7" fmla="*/ 0 h 38"/>
                <a:gd name="T8" fmla="*/ 0 w 39"/>
                <a:gd name="T9" fmla="*/ 18 h 38"/>
                <a:gd name="T10" fmla="*/ 5 w 39"/>
                <a:gd name="T11" fmla="*/ 18 h 38"/>
                <a:gd name="T12" fmla="*/ 0 w 39"/>
                <a:gd name="T13" fmla="*/ 18 h 38"/>
                <a:gd name="T14" fmla="*/ 0 w 39"/>
                <a:gd name="T15" fmla="*/ 18 h 38"/>
                <a:gd name="T16" fmla="*/ 5 w 39"/>
                <a:gd name="T17" fmla="*/ 18 h 38"/>
                <a:gd name="T18" fmla="*/ 18 w 39"/>
                <a:gd name="T19" fmla="*/ 14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8">
                  <a:moveTo>
                    <a:pt x="39" y="29"/>
                  </a:moveTo>
                  <a:lnTo>
                    <a:pt x="39" y="29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0" y="38"/>
                  </a:lnTo>
                  <a:lnTo>
                    <a:pt x="0" y="38"/>
                  </a:lnTo>
                  <a:lnTo>
                    <a:pt x="10" y="38"/>
                  </a:lnTo>
                  <a:lnTo>
                    <a:pt x="39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4444" y="1278"/>
              <a:ext cx="18" cy="22"/>
            </a:xfrm>
            <a:custGeom>
              <a:avLst/>
              <a:gdLst>
                <a:gd name="T0" fmla="*/ 18 w 39"/>
                <a:gd name="T1" fmla="*/ 18 h 48"/>
                <a:gd name="T2" fmla="*/ 18 w 39"/>
                <a:gd name="T3" fmla="*/ 18 h 48"/>
                <a:gd name="T4" fmla="*/ 13 w 39"/>
                <a:gd name="T5" fmla="*/ 0 h 48"/>
                <a:gd name="T6" fmla="*/ 0 w 39"/>
                <a:gd name="T7" fmla="*/ 4 h 48"/>
                <a:gd name="T8" fmla="*/ 5 w 39"/>
                <a:gd name="T9" fmla="*/ 22 h 48"/>
                <a:gd name="T10" fmla="*/ 5 w 39"/>
                <a:gd name="T11" fmla="*/ 22 h 48"/>
                <a:gd name="T12" fmla="*/ 5 w 39"/>
                <a:gd name="T13" fmla="*/ 22 h 48"/>
                <a:gd name="T14" fmla="*/ 5 w 39"/>
                <a:gd name="T15" fmla="*/ 22 h 48"/>
                <a:gd name="T16" fmla="*/ 5 w 39"/>
                <a:gd name="T17" fmla="*/ 22 h 48"/>
                <a:gd name="T18" fmla="*/ 18 w 39"/>
                <a:gd name="T19" fmla="*/ 18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48">
                  <a:moveTo>
                    <a:pt x="39" y="39"/>
                  </a:moveTo>
                  <a:lnTo>
                    <a:pt x="39" y="39"/>
                  </a:lnTo>
                  <a:lnTo>
                    <a:pt x="29" y="0"/>
                  </a:lnTo>
                  <a:lnTo>
                    <a:pt x="0" y="9"/>
                  </a:lnTo>
                  <a:lnTo>
                    <a:pt x="10" y="48"/>
                  </a:lnTo>
                  <a:lnTo>
                    <a:pt x="39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4448" y="1296"/>
              <a:ext cx="18" cy="23"/>
            </a:xfrm>
            <a:custGeom>
              <a:avLst/>
              <a:gdLst>
                <a:gd name="T0" fmla="*/ 18 w 38"/>
                <a:gd name="T1" fmla="*/ 14 h 48"/>
                <a:gd name="T2" fmla="*/ 18 w 38"/>
                <a:gd name="T3" fmla="*/ 14 h 48"/>
                <a:gd name="T4" fmla="*/ 14 w 38"/>
                <a:gd name="T5" fmla="*/ 0 h 48"/>
                <a:gd name="T6" fmla="*/ 0 w 38"/>
                <a:gd name="T7" fmla="*/ 4 h 48"/>
                <a:gd name="T8" fmla="*/ 4 w 38"/>
                <a:gd name="T9" fmla="*/ 23 h 48"/>
                <a:gd name="T10" fmla="*/ 4 w 38"/>
                <a:gd name="T11" fmla="*/ 23 h 48"/>
                <a:gd name="T12" fmla="*/ 4 w 38"/>
                <a:gd name="T13" fmla="*/ 23 h 48"/>
                <a:gd name="T14" fmla="*/ 4 w 38"/>
                <a:gd name="T15" fmla="*/ 23 h 48"/>
                <a:gd name="T16" fmla="*/ 4 w 38"/>
                <a:gd name="T17" fmla="*/ 23 h 48"/>
                <a:gd name="T18" fmla="*/ 18 w 38"/>
                <a:gd name="T19" fmla="*/ 14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48">
                  <a:moveTo>
                    <a:pt x="38" y="29"/>
                  </a:moveTo>
                  <a:lnTo>
                    <a:pt x="38" y="29"/>
                  </a:lnTo>
                  <a:lnTo>
                    <a:pt x="29" y="0"/>
                  </a:lnTo>
                  <a:lnTo>
                    <a:pt x="0" y="9"/>
                  </a:lnTo>
                  <a:lnTo>
                    <a:pt x="9" y="48"/>
                  </a:lnTo>
                  <a:lnTo>
                    <a:pt x="38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4452" y="1310"/>
              <a:ext cx="24" cy="22"/>
            </a:xfrm>
            <a:custGeom>
              <a:avLst/>
              <a:gdLst>
                <a:gd name="T0" fmla="*/ 24 w 49"/>
                <a:gd name="T1" fmla="*/ 18 h 48"/>
                <a:gd name="T2" fmla="*/ 24 w 49"/>
                <a:gd name="T3" fmla="*/ 18 h 48"/>
                <a:gd name="T4" fmla="*/ 14 w 49"/>
                <a:gd name="T5" fmla="*/ 0 h 48"/>
                <a:gd name="T6" fmla="*/ 0 w 49"/>
                <a:gd name="T7" fmla="*/ 9 h 48"/>
                <a:gd name="T8" fmla="*/ 10 w 49"/>
                <a:gd name="T9" fmla="*/ 22 h 48"/>
                <a:gd name="T10" fmla="*/ 10 w 49"/>
                <a:gd name="T11" fmla="*/ 22 h 48"/>
                <a:gd name="T12" fmla="*/ 10 w 49"/>
                <a:gd name="T13" fmla="*/ 22 h 48"/>
                <a:gd name="T14" fmla="*/ 10 w 49"/>
                <a:gd name="T15" fmla="*/ 22 h 48"/>
                <a:gd name="T16" fmla="*/ 10 w 49"/>
                <a:gd name="T17" fmla="*/ 22 h 48"/>
                <a:gd name="T18" fmla="*/ 24 w 49"/>
                <a:gd name="T19" fmla="*/ 18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8">
                  <a:moveTo>
                    <a:pt x="49" y="39"/>
                  </a:moveTo>
                  <a:lnTo>
                    <a:pt x="49" y="39"/>
                  </a:lnTo>
                  <a:lnTo>
                    <a:pt x="29" y="0"/>
                  </a:lnTo>
                  <a:lnTo>
                    <a:pt x="0" y="19"/>
                  </a:lnTo>
                  <a:lnTo>
                    <a:pt x="20" y="48"/>
                  </a:lnTo>
                  <a:lnTo>
                    <a:pt x="49" y="3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4462" y="1328"/>
              <a:ext cx="23" cy="23"/>
            </a:xfrm>
            <a:custGeom>
              <a:avLst/>
              <a:gdLst>
                <a:gd name="T0" fmla="*/ 23 w 48"/>
                <a:gd name="T1" fmla="*/ 14 h 48"/>
                <a:gd name="T2" fmla="*/ 23 w 48"/>
                <a:gd name="T3" fmla="*/ 14 h 48"/>
                <a:gd name="T4" fmla="*/ 14 w 48"/>
                <a:gd name="T5" fmla="*/ 0 h 48"/>
                <a:gd name="T6" fmla="*/ 0 w 48"/>
                <a:gd name="T7" fmla="*/ 4 h 48"/>
                <a:gd name="T8" fmla="*/ 9 w 48"/>
                <a:gd name="T9" fmla="*/ 19 h 48"/>
                <a:gd name="T10" fmla="*/ 9 w 48"/>
                <a:gd name="T11" fmla="*/ 23 h 48"/>
                <a:gd name="T12" fmla="*/ 9 w 48"/>
                <a:gd name="T13" fmla="*/ 19 h 48"/>
                <a:gd name="T14" fmla="*/ 9 w 48"/>
                <a:gd name="T15" fmla="*/ 23 h 48"/>
                <a:gd name="T16" fmla="*/ 9 w 48"/>
                <a:gd name="T17" fmla="*/ 23 h 48"/>
                <a:gd name="T18" fmla="*/ 23 w 48"/>
                <a:gd name="T19" fmla="*/ 14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48" y="29"/>
                  </a:moveTo>
                  <a:lnTo>
                    <a:pt x="48" y="29"/>
                  </a:lnTo>
                  <a:lnTo>
                    <a:pt x="29" y="0"/>
                  </a:lnTo>
                  <a:lnTo>
                    <a:pt x="0" y="9"/>
                  </a:lnTo>
                  <a:lnTo>
                    <a:pt x="19" y="39"/>
                  </a:lnTo>
                  <a:lnTo>
                    <a:pt x="19" y="48"/>
                  </a:lnTo>
                  <a:lnTo>
                    <a:pt x="19" y="39"/>
                  </a:lnTo>
                  <a:lnTo>
                    <a:pt x="19" y="48"/>
                  </a:lnTo>
                  <a:lnTo>
                    <a:pt x="48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auto">
            <a:xfrm>
              <a:off x="4471" y="1342"/>
              <a:ext cx="23" cy="22"/>
            </a:xfrm>
            <a:custGeom>
              <a:avLst/>
              <a:gdLst>
                <a:gd name="T0" fmla="*/ 23 w 49"/>
                <a:gd name="T1" fmla="*/ 9 h 48"/>
                <a:gd name="T2" fmla="*/ 23 w 49"/>
                <a:gd name="T3" fmla="*/ 13 h 48"/>
                <a:gd name="T4" fmla="*/ 14 w 49"/>
                <a:gd name="T5" fmla="*/ 0 h 48"/>
                <a:gd name="T6" fmla="*/ 0 w 49"/>
                <a:gd name="T7" fmla="*/ 9 h 48"/>
                <a:gd name="T8" fmla="*/ 14 w 49"/>
                <a:gd name="T9" fmla="*/ 22 h 48"/>
                <a:gd name="T10" fmla="*/ 14 w 49"/>
                <a:gd name="T11" fmla="*/ 22 h 48"/>
                <a:gd name="T12" fmla="*/ 14 w 49"/>
                <a:gd name="T13" fmla="*/ 22 h 48"/>
                <a:gd name="T14" fmla="*/ 14 w 49"/>
                <a:gd name="T15" fmla="*/ 22 h 48"/>
                <a:gd name="T16" fmla="*/ 14 w 49"/>
                <a:gd name="T17" fmla="*/ 22 h 48"/>
                <a:gd name="T18" fmla="*/ 23 w 49"/>
                <a:gd name="T19" fmla="*/ 9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8">
                  <a:moveTo>
                    <a:pt x="49" y="19"/>
                  </a:moveTo>
                  <a:lnTo>
                    <a:pt x="49" y="29"/>
                  </a:lnTo>
                  <a:lnTo>
                    <a:pt x="29" y="0"/>
                  </a:lnTo>
                  <a:lnTo>
                    <a:pt x="0" y="19"/>
                  </a:lnTo>
                  <a:lnTo>
                    <a:pt x="29" y="48"/>
                  </a:lnTo>
                  <a:lnTo>
                    <a:pt x="49" y="1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auto">
            <a:xfrm>
              <a:off x="4485" y="1351"/>
              <a:ext cx="23" cy="28"/>
            </a:xfrm>
            <a:custGeom>
              <a:avLst/>
              <a:gdLst>
                <a:gd name="T0" fmla="*/ 18 w 49"/>
                <a:gd name="T1" fmla="*/ 14 h 59"/>
                <a:gd name="T2" fmla="*/ 23 w 49"/>
                <a:gd name="T3" fmla="*/ 14 h 59"/>
                <a:gd name="T4" fmla="*/ 9 w 49"/>
                <a:gd name="T5" fmla="*/ 0 h 59"/>
                <a:gd name="T6" fmla="*/ 0 w 49"/>
                <a:gd name="T7" fmla="*/ 14 h 59"/>
                <a:gd name="T8" fmla="*/ 9 w 49"/>
                <a:gd name="T9" fmla="*/ 23 h 59"/>
                <a:gd name="T10" fmla="*/ 9 w 49"/>
                <a:gd name="T11" fmla="*/ 28 h 59"/>
                <a:gd name="T12" fmla="*/ 9 w 49"/>
                <a:gd name="T13" fmla="*/ 23 h 59"/>
                <a:gd name="T14" fmla="*/ 9 w 49"/>
                <a:gd name="T15" fmla="*/ 28 h 59"/>
                <a:gd name="T16" fmla="*/ 9 w 49"/>
                <a:gd name="T17" fmla="*/ 28 h 59"/>
                <a:gd name="T18" fmla="*/ 18 w 49"/>
                <a:gd name="T19" fmla="*/ 14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59">
                  <a:moveTo>
                    <a:pt x="39" y="29"/>
                  </a:moveTo>
                  <a:lnTo>
                    <a:pt x="49" y="29"/>
                  </a:lnTo>
                  <a:lnTo>
                    <a:pt x="20" y="0"/>
                  </a:lnTo>
                  <a:lnTo>
                    <a:pt x="0" y="29"/>
                  </a:lnTo>
                  <a:lnTo>
                    <a:pt x="20" y="49"/>
                  </a:lnTo>
                  <a:lnTo>
                    <a:pt x="20" y="59"/>
                  </a:lnTo>
                  <a:lnTo>
                    <a:pt x="20" y="49"/>
                  </a:lnTo>
                  <a:lnTo>
                    <a:pt x="20" y="59"/>
                  </a:lnTo>
                  <a:lnTo>
                    <a:pt x="39" y="2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auto">
            <a:xfrm>
              <a:off x="4494" y="1364"/>
              <a:ext cx="23" cy="24"/>
            </a:xfrm>
            <a:custGeom>
              <a:avLst/>
              <a:gdLst>
                <a:gd name="T0" fmla="*/ 23 w 48"/>
                <a:gd name="T1" fmla="*/ 15 h 49"/>
                <a:gd name="T2" fmla="*/ 23 w 48"/>
                <a:gd name="T3" fmla="*/ 15 h 49"/>
                <a:gd name="T4" fmla="*/ 9 w 48"/>
                <a:gd name="T5" fmla="*/ 0 h 49"/>
                <a:gd name="T6" fmla="*/ 0 w 48"/>
                <a:gd name="T7" fmla="*/ 15 h 49"/>
                <a:gd name="T8" fmla="*/ 14 w 48"/>
                <a:gd name="T9" fmla="*/ 24 h 49"/>
                <a:gd name="T10" fmla="*/ 14 w 48"/>
                <a:gd name="T11" fmla="*/ 24 h 49"/>
                <a:gd name="T12" fmla="*/ 14 w 48"/>
                <a:gd name="T13" fmla="*/ 24 h 49"/>
                <a:gd name="T14" fmla="*/ 14 w 48"/>
                <a:gd name="T15" fmla="*/ 24 h 49"/>
                <a:gd name="T16" fmla="*/ 14 w 48"/>
                <a:gd name="T17" fmla="*/ 24 h 49"/>
                <a:gd name="T18" fmla="*/ 23 w 48"/>
                <a:gd name="T19" fmla="*/ 15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9">
                  <a:moveTo>
                    <a:pt x="48" y="30"/>
                  </a:moveTo>
                  <a:lnTo>
                    <a:pt x="48" y="30"/>
                  </a:lnTo>
                  <a:lnTo>
                    <a:pt x="19" y="0"/>
                  </a:lnTo>
                  <a:lnTo>
                    <a:pt x="0" y="30"/>
                  </a:lnTo>
                  <a:lnTo>
                    <a:pt x="29" y="49"/>
                  </a:lnTo>
                  <a:lnTo>
                    <a:pt x="48" y="3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auto">
            <a:xfrm>
              <a:off x="4508" y="1379"/>
              <a:ext cx="23" cy="22"/>
            </a:xfrm>
            <a:custGeom>
              <a:avLst/>
              <a:gdLst>
                <a:gd name="T0" fmla="*/ 23 w 49"/>
                <a:gd name="T1" fmla="*/ 9 h 48"/>
                <a:gd name="T2" fmla="*/ 23 w 49"/>
                <a:gd name="T3" fmla="*/ 9 h 48"/>
                <a:gd name="T4" fmla="*/ 9 w 49"/>
                <a:gd name="T5" fmla="*/ 0 h 48"/>
                <a:gd name="T6" fmla="*/ 0 w 49"/>
                <a:gd name="T7" fmla="*/ 9 h 48"/>
                <a:gd name="T8" fmla="*/ 14 w 49"/>
                <a:gd name="T9" fmla="*/ 17 h 48"/>
                <a:gd name="T10" fmla="*/ 14 w 49"/>
                <a:gd name="T11" fmla="*/ 22 h 48"/>
                <a:gd name="T12" fmla="*/ 14 w 49"/>
                <a:gd name="T13" fmla="*/ 17 h 48"/>
                <a:gd name="T14" fmla="*/ 14 w 49"/>
                <a:gd name="T15" fmla="*/ 17 h 48"/>
                <a:gd name="T16" fmla="*/ 14 w 49"/>
                <a:gd name="T17" fmla="*/ 22 h 48"/>
                <a:gd name="T18" fmla="*/ 23 w 49"/>
                <a:gd name="T19" fmla="*/ 9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8">
                  <a:moveTo>
                    <a:pt x="49" y="19"/>
                  </a:moveTo>
                  <a:lnTo>
                    <a:pt x="49" y="19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29" y="38"/>
                  </a:lnTo>
                  <a:lnTo>
                    <a:pt x="29" y="48"/>
                  </a:lnTo>
                  <a:lnTo>
                    <a:pt x="29" y="38"/>
                  </a:lnTo>
                  <a:lnTo>
                    <a:pt x="29" y="48"/>
                  </a:lnTo>
                  <a:lnTo>
                    <a:pt x="49" y="1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auto">
            <a:xfrm>
              <a:off x="4521" y="1388"/>
              <a:ext cx="24" cy="23"/>
            </a:xfrm>
            <a:custGeom>
              <a:avLst/>
              <a:gdLst>
                <a:gd name="T0" fmla="*/ 24 w 49"/>
                <a:gd name="T1" fmla="*/ 9 h 49"/>
                <a:gd name="T2" fmla="*/ 24 w 49"/>
                <a:gd name="T3" fmla="*/ 9 h 49"/>
                <a:gd name="T4" fmla="*/ 10 w 49"/>
                <a:gd name="T5" fmla="*/ 0 h 49"/>
                <a:gd name="T6" fmla="*/ 0 w 49"/>
                <a:gd name="T7" fmla="*/ 14 h 49"/>
                <a:gd name="T8" fmla="*/ 14 w 49"/>
                <a:gd name="T9" fmla="*/ 23 h 49"/>
                <a:gd name="T10" fmla="*/ 14 w 49"/>
                <a:gd name="T11" fmla="*/ 23 h 49"/>
                <a:gd name="T12" fmla="*/ 14 w 49"/>
                <a:gd name="T13" fmla="*/ 23 h 49"/>
                <a:gd name="T14" fmla="*/ 14 w 49"/>
                <a:gd name="T15" fmla="*/ 23 h 49"/>
                <a:gd name="T16" fmla="*/ 14 w 49"/>
                <a:gd name="T17" fmla="*/ 23 h 49"/>
                <a:gd name="T18" fmla="*/ 24 w 49"/>
                <a:gd name="T19" fmla="*/ 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9">
                  <a:moveTo>
                    <a:pt x="49" y="19"/>
                  </a:moveTo>
                  <a:lnTo>
                    <a:pt x="49" y="19"/>
                  </a:lnTo>
                  <a:lnTo>
                    <a:pt x="20" y="0"/>
                  </a:lnTo>
                  <a:lnTo>
                    <a:pt x="0" y="29"/>
                  </a:lnTo>
                  <a:lnTo>
                    <a:pt x="29" y="49"/>
                  </a:lnTo>
                  <a:lnTo>
                    <a:pt x="49" y="1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auto">
            <a:xfrm>
              <a:off x="4535" y="1396"/>
              <a:ext cx="23" cy="19"/>
            </a:xfrm>
            <a:custGeom>
              <a:avLst/>
              <a:gdLst>
                <a:gd name="T0" fmla="*/ 23 w 49"/>
                <a:gd name="T1" fmla="*/ 5 h 39"/>
                <a:gd name="T2" fmla="*/ 23 w 49"/>
                <a:gd name="T3" fmla="*/ 5 h 39"/>
                <a:gd name="T4" fmla="*/ 9 w 49"/>
                <a:gd name="T5" fmla="*/ 0 h 39"/>
                <a:gd name="T6" fmla="*/ 0 w 49"/>
                <a:gd name="T7" fmla="*/ 15 h 39"/>
                <a:gd name="T8" fmla="*/ 18 w 49"/>
                <a:gd name="T9" fmla="*/ 19 h 39"/>
                <a:gd name="T10" fmla="*/ 18 w 49"/>
                <a:gd name="T11" fmla="*/ 19 h 39"/>
                <a:gd name="T12" fmla="*/ 18 w 49"/>
                <a:gd name="T13" fmla="*/ 19 h 39"/>
                <a:gd name="T14" fmla="*/ 18 w 49"/>
                <a:gd name="T15" fmla="*/ 19 h 39"/>
                <a:gd name="T16" fmla="*/ 18 w 49"/>
                <a:gd name="T17" fmla="*/ 19 h 39"/>
                <a:gd name="T18" fmla="*/ 23 w 49"/>
                <a:gd name="T19" fmla="*/ 5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39">
                  <a:moveTo>
                    <a:pt x="49" y="10"/>
                  </a:moveTo>
                  <a:lnTo>
                    <a:pt x="49" y="10"/>
                  </a:lnTo>
                  <a:lnTo>
                    <a:pt x="20" y="0"/>
                  </a:lnTo>
                  <a:lnTo>
                    <a:pt x="0" y="30"/>
                  </a:lnTo>
                  <a:lnTo>
                    <a:pt x="39" y="39"/>
                  </a:lnTo>
                  <a:lnTo>
                    <a:pt x="49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auto">
            <a:xfrm>
              <a:off x="4554" y="1401"/>
              <a:ext cx="23" cy="23"/>
            </a:xfrm>
            <a:custGeom>
              <a:avLst/>
              <a:gdLst>
                <a:gd name="T0" fmla="*/ 23 w 49"/>
                <a:gd name="T1" fmla="*/ 9 h 49"/>
                <a:gd name="T2" fmla="*/ 23 w 49"/>
                <a:gd name="T3" fmla="*/ 9 h 49"/>
                <a:gd name="T4" fmla="*/ 5 w 49"/>
                <a:gd name="T5" fmla="*/ 0 h 49"/>
                <a:gd name="T6" fmla="*/ 0 w 49"/>
                <a:gd name="T7" fmla="*/ 14 h 49"/>
                <a:gd name="T8" fmla="*/ 14 w 49"/>
                <a:gd name="T9" fmla="*/ 23 h 49"/>
                <a:gd name="T10" fmla="*/ 18 w 49"/>
                <a:gd name="T11" fmla="*/ 23 h 49"/>
                <a:gd name="T12" fmla="*/ 14 w 49"/>
                <a:gd name="T13" fmla="*/ 23 h 49"/>
                <a:gd name="T14" fmla="*/ 14 w 49"/>
                <a:gd name="T15" fmla="*/ 23 h 49"/>
                <a:gd name="T16" fmla="*/ 18 w 49"/>
                <a:gd name="T17" fmla="*/ 23 h 49"/>
                <a:gd name="T18" fmla="*/ 23 w 49"/>
                <a:gd name="T19" fmla="*/ 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9">
                  <a:moveTo>
                    <a:pt x="49" y="20"/>
                  </a:moveTo>
                  <a:lnTo>
                    <a:pt x="49" y="20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29" y="49"/>
                  </a:lnTo>
                  <a:lnTo>
                    <a:pt x="39" y="49"/>
                  </a:lnTo>
                  <a:lnTo>
                    <a:pt x="29" y="49"/>
                  </a:lnTo>
                  <a:lnTo>
                    <a:pt x="39" y="49"/>
                  </a:lnTo>
                  <a:lnTo>
                    <a:pt x="49" y="2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auto">
            <a:xfrm>
              <a:off x="4572" y="1411"/>
              <a:ext cx="18" cy="18"/>
            </a:xfrm>
            <a:custGeom>
              <a:avLst/>
              <a:gdLst>
                <a:gd name="T0" fmla="*/ 18 w 39"/>
                <a:gd name="T1" fmla="*/ 4 h 39"/>
                <a:gd name="T2" fmla="*/ 18 w 39"/>
                <a:gd name="T3" fmla="*/ 4 h 39"/>
                <a:gd name="T4" fmla="*/ 5 w 39"/>
                <a:gd name="T5" fmla="*/ 0 h 39"/>
                <a:gd name="T6" fmla="*/ 0 w 39"/>
                <a:gd name="T7" fmla="*/ 13 h 39"/>
                <a:gd name="T8" fmla="*/ 13 w 39"/>
                <a:gd name="T9" fmla="*/ 18 h 39"/>
                <a:gd name="T10" fmla="*/ 13 w 39"/>
                <a:gd name="T11" fmla="*/ 18 h 39"/>
                <a:gd name="T12" fmla="*/ 13 w 39"/>
                <a:gd name="T13" fmla="*/ 18 h 39"/>
                <a:gd name="T14" fmla="*/ 13 w 39"/>
                <a:gd name="T15" fmla="*/ 18 h 39"/>
                <a:gd name="T16" fmla="*/ 13 w 39"/>
                <a:gd name="T17" fmla="*/ 18 h 39"/>
                <a:gd name="T18" fmla="*/ 18 w 39"/>
                <a:gd name="T19" fmla="*/ 4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39" y="9"/>
                  </a:moveTo>
                  <a:lnTo>
                    <a:pt x="39" y="9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29" y="39"/>
                  </a:lnTo>
                  <a:lnTo>
                    <a:pt x="39" y="9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auto">
            <a:xfrm>
              <a:off x="4586" y="1415"/>
              <a:ext cx="23" cy="18"/>
            </a:xfrm>
            <a:custGeom>
              <a:avLst/>
              <a:gdLst>
                <a:gd name="T0" fmla="*/ 23 w 49"/>
                <a:gd name="T1" fmla="*/ 5 h 39"/>
                <a:gd name="T2" fmla="*/ 23 w 49"/>
                <a:gd name="T3" fmla="*/ 5 h 39"/>
                <a:gd name="T4" fmla="*/ 5 w 49"/>
                <a:gd name="T5" fmla="*/ 0 h 39"/>
                <a:gd name="T6" fmla="*/ 0 w 49"/>
                <a:gd name="T7" fmla="*/ 14 h 39"/>
                <a:gd name="T8" fmla="*/ 18 w 49"/>
                <a:gd name="T9" fmla="*/ 18 h 39"/>
                <a:gd name="T10" fmla="*/ 18 w 49"/>
                <a:gd name="T11" fmla="*/ 18 h 39"/>
                <a:gd name="T12" fmla="*/ 18 w 49"/>
                <a:gd name="T13" fmla="*/ 18 h 39"/>
                <a:gd name="T14" fmla="*/ 18 w 49"/>
                <a:gd name="T15" fmla="*/ 18 h 39"/>
                <a:gd name="T16" fmla="*/ 18 w 49"/>
                <a:gd name="T17" fmla="*/ 18 h 39"/>
                <a:gd name="T18" fmla="*/ 23 w 49"/>
                <a:gd name="T19" fmla="*/ 5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39">
                  <a:moveTo>
                    <a:pt x="49" y="10"/>
                  </a:moveTo>
                  <a:lnTo>
                    <a:pt x="49" y="10"/>
                  </a:lnTo>
                  <a:lnTo>
                    <a:pt x="10" y="0"/>
                  </a:lnTo>
                  <a:lnTo>
                    <a:pt x="0" y="30"/>
                  </a:lnTo>
                  <a:lnTo>
                    <a:pt x="39" y="39"/>
                  </a:lnTo>
                  <a:lnTo>
                    <a:pt x="49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auto">
            <a:xfrm>
              <a:off x="4604" y="1420"/>
              <a:ext cx="18" cy="18"/>
            </a:xfrm>
            <a:custGeom>
              <a:avLst/>
              <a:gdLst>
                <a:gd name="T0" fmla="*/ 18 w 39"/>
                <a:gd name="T1" fmla="*/ 0 h 39"/>
                <a:gd name="T2" fmla="*/ 18 w 39"/>
                <a:gd name="T3" fmla="*/ 0 h 39"/>
                <a:gd name="T4" fmla="*/ 5 w 39"/>
                <a:gd name="T5" fmla="*/ 0 h 39"/>
                <a:gd name="T6" fmla="*/ 0 w 39"/>
                <a:gd name="T7" fmla="*/ 13 h 39"/>
                <a:gd name="T8" fmla="*/ 18 w 39"/>
                <a:gd name="T9" fmla="*/ 18 h 39"/>
                <a:gd name="T10" fmla="*/ 18 w 39"/>
                <a:gd name="T11" fmla="*/ 18 h 39"/>
                <a:gd name="T12" fmla="*/ 18 w 39"/>
                <a:gd name="T13" fmla="*/ 18 h 39"/>
                <a:gd name="T14" fmla="*/ 18 w 39"/>
                <a:gd name="T15" fmla="*/ 18 h 39"/>
                <a:gd name="T16" fmla="*/ 18 w 39"/>
                <a:gd name="T17" fmla="*/ 18 h 39"/>
                <a:gd name="T18" fmla="*/ 18 w 3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lnTo>
                    <a:pt x="39" y="0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39" y="3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auto">
            <a:xfrm>
              <a:off x="4622" y="1420"/>
              <a:ext cx="19" cy="18"/>
            </a:xfrm>
            <a:custGeom>
              <a:avLst/>
              <a:gdLst>
                <a:gd name="T0" fmla="*/ 19 w 39"/>
                <a:gd name="T1" fmla="*/ 0 h 39"/>
                <a:gd name="T2" fmla="*/ 19 w 39"/>
                <a:gd name="T3" fmla="*/ 0 h 39"/>
                <a:gd name="T4" fmla="*/ 0 w 39"/>
                <a:gd name="T5" fmla="*/ 0 h 39"/>
                <a:gd name="T6" fmla="*/ 0 w 39"/>
                <a:gd name="T7" fmla="*/ 18 h 39"/>
                <a:gd name="T8" fmla="*/ 19 w 39"/>
                <a:gd name="T9" fmla="*/ 18 h 39"/>
                <a:gd name="T10" fmla="*/ 19 w 39"/>
                <a:gd name="T11" fmla="*/ 18 h 39"/>
                <a:gd name="T12" fmla="*/ 19 w 39"/>
                <a:gd name="T13" fmla="*/ 18 h 39"/>
                <a:gd name="T14" fmla="*/ 19 w 39"/>
                <a:gd name="T15" fmla="*/ 18 h 39"/>
                <a:gd name="T16" fmla="*/ 19 w 39"/>
                <a:gd name="T17" fmla="*/ 18 h 39"/>
                <a:gd name="T18" fmla="*/ 19 w 3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39" y="3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auto">
            <a:xfrm>
              <a:off x="4641" y="1420"/>
              <a:ext cx="18" cy="18"/>
            </a:xfrm>
            <a:custGeom>
              <a:avLst/>
              <a:gdLst>
                <a:gd name="T0" fmla="*/ 18 w 39"/>
                <a:gd name="T1" fmla="*/ 0 h 39"/>
                <a:gd name="T2" fmla="*/ 18 w 39"/>
                <a:gd name="T3" fmla="*/ 0 h 39"/>
                <a:gd name="T4" fmla="*/ 0 w 39"/>
                <a:gd name="T5" fmla="*/ 0 h 39"/>
                <a:gd name="T6" fmla="*/ 0 w 39"/>
                <a:gd name="T7" fmla="*/ 18 h 39"/>
                <a:gd name="T8" fmla="*/ 18 w 39"/>
                <a:gd name="T9" fmla="*/ 18 h 39"/>
                <a:gd name="T10" fmla="*/ 18 w 39"/>
                <a:gd name="T11" fmla="*/ 18 h 39"/>
                <a:gd name="T12" fmla="*/ 18 w 39"/>
                <a:gd name="T13" fmla="*/ 18 h 39"/>
                <a:gd name="T14" fmla="*/ 18 w 39"/>
                <a:gd name="T15" fmla="*/ 18 h 39"/>
                <a:gd name="T16" fmla="*/ 18 w 39"/>
                <a:gd name="T17" fmla="*/ 18 h 39"/>
                <a:gd name="T18" fmla="*/ 18 w 3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39" y="3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auto">
            <a:xfrm>
              <a:off x="4659" y="1420"/>
              <a:ext cx="19" cy="18"/>
            </a:xfrm>
            <a:custGeom>
              <a:avLst/>
              <a:gdLst>
                <a:gd name="T0" fmla="*/ 19 w 39"/>
                <a:gd name="T1" fmla="*/ 0 h 39"/>
                <a:gd name="T2" fmla="*/ 19 w 39"/>
                <a:gd name="T3" fmla="*/ 0 h 39"/>
                <a:gd name="T4" fmla="*/ 0 w 39"/>
                <a:gd name="T5" fmla="*/ 0 h 39"/>
                <a:gd name="T6" fmla="*/ 0 w 39"/>
                <a:gd name="T7" fmla="*/ 18 h 39"/>
                <a:gd name="T8" fmla="*/ 19 w 39"/>
                <a:gd name="T9" fmla="*/ 13 h 39"/>
                <a:gd name="T10" fmla="*/ 19 w 39"/>
                <a:gd name="T11" fmla="*/ 13 h 39"/>
                <a:gd name="T12" fmla="*/ 19 w 39"/>
                <a:gd name="T13" fmla="*/ 13 h 39"/>
                <a:gd name="T14" fmla="*/ 19 w 39"/>
                <a:gd name="T15" fmla="*/ 13 h 39"/>
                <a:gd name="T16" fmla="*/ 19 w 39"/>
                <a:gd name="T17" fmla="*/ 13 h 39"/>
                <a:gd name="T18" fmla="*/ 19 w 3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39" y="2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auto">
            <a:xfrm>
              <a:off x="4678" y="1415"/>
              <a:ext cx="18" cy="18"/>
            </a:xfrm>
            <a:custGeom>
              <a:avLst/>
              <a:gdLst>
                <a:gd name="T0" fmla="*/ 13 w 39"/>
                <a:gd name="T1" fmla="*/ 0 h 39"/>
                <a:gd name="T2" fmla="*/ 13 w 39"/>
                <a:gd name="T3" fmla="*/ 0 h 39"/>
                <a:gd name="T4" fmla="*/ 0 w 39"/>
                <a:gd name="T5" fmla="*/ 5 h 39"/>
                <a:gd name="T6" fmla="*/ 0 w 39"/>
                <a:gd name="T7" fmla="*/ 18 h 39"/>
                <a:gd name="T8" fmla="*/ 18 w 39"/>
                <a:gd name="T9" fmla="*/ 14 h 39"/>
                <a:gd name="T10" fmla="*/ 18 w 39"/>
                <a:gd name="T11" fmla="*/ 14 h 39"/>
                <a:gd name="T12" fmla="*/ 18 w 39"/>
                <a:gd name="T13" fmla="*/ 14 h 39"/>
                <a:gd name="T14" fmla="*/ 18 w 39"/>
                <a:gd name="T15" fmla="*/ 14 h 39"/>
                <a:gd name="T16" fmla="*/ 18 w 39"/>
                <a:gd name="T17" fmla="*/ 14 h 39"/>
                <a:gd name="T18" fmla="*/ 13 w 3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9">
                  <a:moveTo>
                    <a:pt x="29" y="0"/>
                  </a:moveTo>
                  <a:lnTo>
                    <a:pt x="29" y="0"/>
                  </a:lnTo>
                  <a:lnTo>
                    <a:pt x="0" y="10"/>
                  </a:lnTo>
                  <a:lnTo>
                    <a:pt x="0" y="39"/>
                  </a:lnTo>
                  <a:lnTo>
                    <a:pt x="39" y="30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auto">
            <a:xfrm>
              <a:off x="4691" y="1411"/>
              <a:ext cx="23" cy="18"/>
            </a:xfrm>
            <a:custGeom>
              <a:avLst/>
              <a:gdLst>
                <a:gd name="T0" fmla="*/ 19 w 48"/>
                <a:gd name="T1" fmla="*/ 0 h 39"/>
                <a:gd name="T2" fmla="*/ 19 w 48"/>
                <a:gd name="T3" fmla="*/ 0 h 39"/>
                <a:gd name="T4" fmla="*/ 0 w 48"/>
                <a:gd name="T5" fmla="*/ 4 h 39"/>
                <a:gd name="T6" fmla="*/ 5 w 48"/>
                <a:gd name="T7" fmla="*/ 18 h 39"/>
                <a:gd name="T8" fmla="*/ 23 w 48"/>
                <a:gd name="T9" fmla="*/ 13 h 39"/>
                <a:gd name="T10" fmla="*/ 23 w 48"/>
                <a:gd name="T11" fmla="*/ 13 h 39"/>
                <a:gd name="T12" fmla="*/ 23 w 48"/>
                <a:gd name="T13" fmla="*/ 13 h 39"/>
                <a:gd name="T14" fmla="*/ 23 w 48"/>
                <a:gd name="T15" fmla="*/ 13 h 39"/>
                <a:gd name="T16" fmla="*/ 23 w 48"/>
                <a:gd name="T17" fmla="*/ 13 h 39"/>
                <a:gd name="T18" fmla="*/ 19 w 48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9">
                  <a:moveTo>
                    <a:pt x="39" y="0"/>
                  </a:moveTo>
                  <a:lnTo>
                    <a:pt x="39" y="0"/>
                  </a:lnTo>
                  <a:lnTo>
                    <a:pt x="0" y="9"/>
                  </a:lnTo>
                  <a:lnTo>
                    <a:pt x="10" y="39"/>
                  </a:lnTo>
                  <a:lnTo>
                    <a:pt x="48" y="29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auto">
            <a:xfrm>
              <a:off x="4710" y="1401"/>
              <a:ext cx="18" cy="23"/>
            </a:xfrm>
            <a:custGeom>
              <a:avLst/>
              <a:gdLst>
                <a:gd name="T0" fmla="*/ 13 w 39"/>
                <a:gd name="T1" fmla="*/ 0 h 49"/>
                <a:gd name="T2" fmla="*/ 13 w 39"/>
                <a:gd name="T3" fmla="*/ 0 h 49"/>
                <a:gd name="T4" fmla="*/ 0 w 39"/>
                <a:gd name="T5" fmla="*/ 9 h 49"/>
                <a:gd name="T6" fmla="*/ 4 w 39"/>
                <a:gd name="T7" fmla="*/ 23 h 49"/>
                <a:gd name="T8" fmla="*/ 18 w 39"/>
                <a:gd name="T9" fmla="*/ 14 h 49"/>
                <a:gd name="T10" fmla="*/ 18 w 39"/>
                <a:gd name="T11" fmla="*/ 14 h 49"/>
                <a:gd name="T12" fmla="*/ 18 w 39"/>
                <a:gd name="T13" fmla="*/ 14 h 49"/>
                <a:gd name="T14" fmla="*/ 18 w 39"/>
                <a:gd name="T15" fmla="*/ 14 h 49"/>
                <a:gd name="T16" fmla="*/ 18 w 39"/>
                <a:gd name="T17" fmla="*/ 14 h 49"/>
                <a:gd name="T18" fmla="*/ 13 w 3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49">
                  <a:moveTo>
                    <a:pt x="29" y="0"/>
                  </a:moveTo>
                  <a:lnTo>
                    <a:pt x="29" y="0"/>
                  </a:lnTo>
                  <a:lnTo>
                    <a:pt x="0" y="20"/>
                  </a:lnTo>
                  <a:lnTo>
                    <a:pt x="9" y="49"/>
                  </a:lnTo>
                  <a:lnTo>
                    <a:pt x="39" y="29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auto">
            <a:xfrm>
              <a:off x="4723" y="1396"/>
              <a:ext cx="23" cy="19"/>
            </a:xfrm>
            <a:custGeom>
              <a:avLst/>
              <a:gdLst>
                <a:gd name="T0" fmla="*/ 14 w 48"/>
                <a:gd name="T1" fmla="*/ 0 h 39"/>
                <a:gd name="T2" fmla="*/ 14 w 48"/>
                <a:gd name="T3" fmla="*/ 0 h 39"/>
                <a:gd name="T4" fmla="*/ 0 w 48"/>
                <a:gd name="T5" fmla="*/ 5 h 39"/>
                <a:gd name="T6" fmla="*/ 5 w 48"/>
                <a:gd name="T7" fmla="*/ 19 h 39"/>
                <a:gd name="T8" fmla="*/ 23 w 48"/>
                <a:gd name="T9" fmla="*/ 15 h 39"/>
                <a:gd name="T10" fmla="*/ 23 w 48"/>
                <a:gd name="T11" fmla="*/ 15 h 39"/>
                <a:gd name="T12" fmla="*/ 23 w 48"/>
                <a:gd name="T13" fmla="*/ 15 h 39"/>
                <a:gd name="T14" fmla="*/ 23 w 48"/>
                <a:gd name="T15" fmla="*/ 15 h 39"/>
                <a:gd name="T16" fmla="*/ 23 w 48"/>
                <a:gd name="T17" fmla="*/ 15 h 39"/>
                <a:gd name="T18" fmla="*/ 14 w 48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9">
                  <a:moveTo>
                    <a:pt x="29" y="0"/>
                  </a:moveTo>
                  <a:lnTo>
                    <a:pt x="29" y="0"/>
                  </a:lnTo>
                  <a:lnTo>
                    <a:pt x="0" y="10"/>
                  </a:lnTo>
                  <a:lnTo>
                    <a:pt x="10" y="39"/>
                  </a:lnTo>
                  <a:lnTo>
                    <a:pt x="48" y="30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auto">
            <a:xfrm>
              <a:off x="4737" y="1388"/>
              <a:ext cx="23" cy="23"/>
            </a:xfrm>
            <a:custGeom>
              <a:avLst/>
              <a:gdLst>
                <a:gd name="T0" fmla="*/ 14 w 49"/>
                <a:gd name="T1" fmla="*/ 0 h 49"/>
                <a:gd name="T2" fmla="*/ 14 w 49"/>
                <a:gd name="T3" fmla="*/ 0 h 49"/>
                <a:gd name="T4" fmla="*/ 0 w 49"/>
                <a:gd name="T5" fmla="*/ 9 h 49"/>
                <a:gd name="T6" fmla="*/ 9 w 49"/>
                <a:gd name="T7" fmla="*/ 23 h 49"/>
                <a:gd name="T8" fmla="*/ 23 w 49"/>
                <a:gd name="T9" fmla="*/ 14 h 49"/>
                <a:gd name="T10" fmla="*/ 23 w 49"/>
                <a:gd name="T11" fmla="*/ 9 h 49"/>
                <a:gd name="T12" fmla="*/ 23 w 49"/>
                <a:gd name="T13" fmla="*/ 14 h 49"/>
                <a:gd name="T14" fmla="*/ 23 w 49"/>
                <a:gd name="T15" fmla="*/ 9 h 49"/>
                <a:gd name="T16" fmla="*/ 23 w 49"/>
                <a:gd name="T17" fmla="*/ 9 h 49"/>
                <a:gd name="T18" fmla="*/ 14 w 4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9">
                  <a:moveTo>
                    <a:pt x="29" y="0"/>
                  </a:moveTo>
                  <a:lnTo>
                    <a:pt x="29" y="0"/>
                  </a:lnTo>
                  <a:lnTo>
                    <a:pt x="0" y="19"/>
                  </a:lnTo>
                  <a:lnTo>
                    <a:pt x="19" y="49"/>
                  </a:lnTo>
                  <a:lnTo>
                    <a:pt x="49" y="29"/>
                  </a:lnTo>
                  <a:lnTo>
                    <a:pt x="49" y="19"/>
                  </a:lnTo>
                  <a:lnTo>
                    <a:pt x="49" y="29"/>
                  </a:lnTo>
                  <a:lnTo>
                    <a:pt x="49" y="19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auto">
            <a:xfrm>
              <a:off x="4751" y="1379"/>
              <a:ext cx="23" cy="17"/>
            </a:xfrm>
            <a:custGeom>
              <a:avLst/>
              <a:gdLst>
                <a:gd name="T0" fmla="*/ 14 w 49"/>
                <a:gd name="T1" fmla="*/ 0 h 38"/>
                <a:gd name="T2" fmla="*/ 14 w 49"/>
                <a:gd name="T3" fmla="*/ 0 h 38"/>
                <a:gd name="T4" fmla="*/ 0 w 49"/>
                <a:gd name="T5" fmla="*/ 9 h 38"/>
                <a:gd name="T6" fmla="*/ 9 w 49"/>
                <a:gd name="T7" fmla="*/ 17 h 38"/>
                <a:gd name="T8" fmla="*/ 23 w 49"/>
                <a:gd name="T9" fmla="*/ 9 h 38"/>
                <a:gd name="T10" fmla="*/ 23 w 49"/>
                <a:gd name="T11" fmla="*/ 9 h 38"/>
                <a:gd name="T12" fmla="*/ 23 w 49"/>
                <a:gd name="T13" fmla="*/ 9 h 38"/>
                <a:gd name="T14" fmla="*/ 23 w 49"/>
                <a:gd name="T15" fmla="*/ 9 h 38"/>
                <a:gd name="T16" fmla="*/ 23 w 49"/>
                <a:gd name="T17" fmla="*/ 9 h 38"/>
                <a:gd name="T18" fmla="*/ 14 w 49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38">
                  <a:moveTo>
                    <a:pt x="29" y="0"/>
                  </a:moveTo>
                  <a:lnTo>
                    <a:pt x="29" y="0"/>
                  </a:lnTo>
                  <a:lnTo>
                    <a:pt x="0" y="19"/>
                  </a:lnTo>
                  <a:lnTo>
                    <a:pt x="20" y="38"/>
                  </a:lnTo>
                  <a:lnTo>
                    <a:pt x="49" y="19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auto">
            <a:xfrm>
              <a:off x="4765" y="1364"/>
              <a:ext cx="23" cy="24"/>
            </a:xfrm>
            <a:custGeom>
              <a:avLst/>
              <a:gdLst>
                <a:gd name="T0" fmla="*/ 14 w 49"/>
                <a:gd name="T1" fmla="*/ 0 h 49"/>
                <a:gd name="T2" fmla="*/ 14 w 49"/>
                <a:gd name="T3" fmla="*/ 0 h 49"/>
                <a:gd name="T4" fmla="*/ 0 w 49"/>
                <a:gd name="T5" fmla="*/ 15 h 49"/>
                <a:gd name="T6" fmla="*/ 9 w 49"/>
                <a:gd name="T7" fmla="*/ 24 h 49"/>
                <a:gd name="T8" fmla="*/ 23 w 49"/>
                <a:gd name="T9" fmla="*/ 15 h 49"/>
                <a:gd name="T10" fmla="*/ 23 w 49"/>
                <a:gd name="T11" fmla="*/ 10 h 49"/>
                <a:gd name="T12" fmla="*/ 23 w 49"/>
                <a:gd name="T13" fmla="*/ 15 h 49"/>
                <a:gd name="T14" fmla="*/ 23 w 49"/>
                <a:gd name="T15" fmla="*/ 15 h 49"/>
                <a:gd name="T16" fmla="*/ 23 w 49"/>
                <a:gd name="T17" fmla="*/ 10 h 49"/>
                <a:gd name="T18" fmla="*/ 14 w 4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9">
                  <a:moveTo>
                    <a:pt x="30" y="0"/>
                  </a:moveTo>
                  <a:lnTo>
                    <a:pt x="30" y="0"/>
                  </a:lnTo>
                  <a:lnTo>
                    <a:pt x="0" y="30"/>
                  </a:lnTo>
                  <a:lnTo>
                    <a:pt x="20" y="49"/>
                  </a:lnTo>
                  <a:lnTo>
                    <a:pt x="49" y="30"/>
                  </a:lnTo>
                  <a:lnTo>
                    <a:pt x="49" y="20"/>
                  </a:lnTo>
                  <a:lnTo>
                    <a:pt x="49" y="30"/>
                  </a:lnTo>
                  <a:lnTo>
                    <a:pt x="49" y="20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auto">
            <a:xfrm>
              <a:off x="4779" y="1351"/>
              <a:ext cx="22" cy="23"/>
            </a:xfrm>
            <a:custGeom>
              <a:avLst/>
              <a:gdLst>
                <a:gd name="T0" fmla="*/ 9 w 48"/>
                <a:gd name="T1" fmla="*/ 5 h 49"/>
                <a:gd name="T2" fmla="*/ 9 w 48"/>
                <a:gd name="T3" fmla="*/ 0 h 49"/>
                <a:gd name="T4" fmla="*/ 0 w 48"/>
                <a:gd name="T5" fmla="*/ 14 h 49"/>
                <a:gd name="T6" fmla="*/ 9 w 48"/>
                <a:gd name="T7" fmla="*/ 23 h 49"/>
                <a:gd name="T8" fmla="*/ 22 w 48"/>
                <a:gd name="T9" fmla="*/ 14 h 49"/>
                <a:gd name="T10" fmla="*/ 22 w 48"/>
                <a:gd name="T11" fmla="*/ 14 h 49"/>
                <a:gd name="T12" fmla="*/ 22 w 48"/>
                <a:gd name="T13" fmla="*/ 14 h 49"/>
                <a:gd name="T14" fmla="*/ 22 w 48"/>
                <a:gd name="T15" fmla="*/ 14 h 49"/>
                <a:gd name="T16" fmla="*/ 22 w 48"/>
                <a:gd name="T17" fmla="*/ 14 h 49"/>
                <a:gd name="T18" fmla="*/ 9 w 48"/>
                <a:gd name="T19" fmla="*/ 5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9">
                  <a:moveTo>
                    <a:pt x="19" y="10"/>
                  </a:moveTo>
                  <a:lnTo>
                    <a:pt x="19" y="0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48" y="29"/>
                  </a:lnTo>
                  <a:lnTo>
                    <a:pt x="19" y="1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auto">
            <a:xfrm>
              <a:off x="4788" y="1342"/>
              <a:ext cx="23" cy="22"/>
            </a:xfrm>
            <a:custGeom>
              <a:avLst/>
              <a:gdLst>
                <a:gd name="T0" fmla="*/ 9 w 49"/>
                <a:gd name="T1" fmla="*/ 0 h 48"/>
                <a:gd name="T2" fmla="*/ 9 w 49"/>
                <a:gd name="T3" fmla="*/ 0 h 48"/>
                <a:gd name="T4" fmla="*/ 0 w 49"/>
                <a:gd name="T5" fmla="*/ 13 h 48"/>
                <a:gd name="T6" fmla="*/ 14 w 49"/>
                <a:gd name="T7" fmla="*/ 22 h 48"/>
                <a:gd name="T8" fmla="*/ 23 w 49"/>
                <a:gd name="T9" fmla="*/ 9 h 48"/>
                <a:gd name="T10" fmla="*/ 23 w 49"/>
                <a:gd name="T11" fmla="*/ 5 h 48"/>
                <a:gd name="T12" fmla="*/ 23 w 49"/>
                <a:gd name="T13" fmla="*/ 9 h 48"/>
                <a:gd name="T14" fmla="*/ 23 w 49"/>
                <a:gd name="T15" fmla="*/ 9 h 48"/>
                <a:gd name="T16" fmla="*/ 23 w 49"/>
                <a:gd name="T17" fmla="*/ 5 h 48"/>
                <a:gd name="T18" fmla="*/ 9 w 49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8">
                  <a:moveTo>
                    <a:pt x="19" y="0"/>
                  </a:moveTo>
                  <a:lnTo>
                    <a:pt x="19" y="0"/>
                  </a:lnTo>
                  <a:lnTo>
                    <a:pt x="0" y="29"/>
                  </a:lnTo>
                  <a:lnTo>
                    <a:pt x="29" y="48"/>
                  </a:lnTo>
                  <a:lnTo>
                    <a:pt x="49" y="19"/>
                  </a:lnTo>
                  <a:lnTo>
                    <a:pt x="49" y="10"/>
                  </a:lnTo>
                  <a:lnTo>
                    <a:pt x="49" y="19"/>
                  </a:lnTo>
                  <a:lnTo>
                    <a:pt x="49" y="10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auto">
            <a:xfrm>
              <a:off x="4797" y="1328"/>
              <a:ext cx="23" cy="19"/>
            </a:xfrm>
            <a:custGeom>
              <a:avLst/>
              <a:gdLst>
                <a:gd name="T0" fmla="*/ 9 w 49"/>
                <a:gd name="T1" fmla="*/ 0 h 39"/>
                <a:gd name="T2" fmla="*/ 9 w 49"/>
                <a:gd name="T3" fmla="*/ 0 h 39"/>
                <a:gd name="T4" fmla="*/ 0 w 49"/>
                <a:gd name="T5" fmla="*/ 14 h 39"/>
                <a:gd name="T6" fmla="*/ 14 w 49"/>
                <a:gd name="T7" fmla="*/ 19 h 39"/>
                <a:gd name="T8" fmla="*/ 23 w 49"/>
                <a:gd name="T9" fmla="*/ 4 h 39"/>
                <a:gd name="T10" fmla="*/ 23 w 49"/>
                <a:gd name="T11" fmla="*/ 4 h 39"/>
                <a:gd name="T12" fmla="*/ 23 w 49"/>
                <a:gd name="T13" fmla="*/ 4 h 39"/>
                <a:gd name="T14" fmla="*/ 23 w 49"/>
                <a:gd name="T15" fmla="*/ 4 h 39"/>
                <a:gd name="T16" fmla="*/ 23 w 49"/>
                <a:gd name="T17" fmla="*/ 4 h 39"/>
                <a:gd name="T18" fmla="*/ 9 w 49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39">
                  <a:moveTo>
                    <a:pt x="20" y="0"/>
                  </a:moveTo>
                  <a:lnTo>
                    <a:pt x="20" y="0"/>
                  </a:lnTo>
                  <a:lnTo>
                    <a:pt x="0" y="29"/>
                  </a:lnTo>
                  <a:lnTo>
                    <a:pt x="30" y="39"/>
                  </a:lnTo>
                  <a:lnTo>
                    <a:pt x="49" y="9"/>
                  </a:lnTo>
                  <a:lnTo>
                    <a:pt x="2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auto">
            <a:xfrm>
              <a:off x="4806" y="1310"/>
              <a:ext cx="23" cy="22"/>
            </a:xfrm>
            <a:custGeom>
              <a:avLst/>
              <a:gdLst>
                <a:gd name="T0" fmla="*/ 9 w 48"/>
                <a:gd name="T1" fmla="*/ 0 h 48"/>
                <a:gd name="T2" fmla="*/ 9 w 48"/>
                <a:gd name="T3" fmla="*/ 0 h 48"/>
                <a:gd name="T4" fmla="*/ 0 w 48"/>
                <a:gd name="T5" fmla="*/ 18 h 48"/>
                <a:gd name="T6" fmla="*/ 14 w 48"/>
                <a:gd name="T7" fmla="*/ 22 h 48"/>
                <a:gd name="T8" fmla="*/ 23 w 48"/>
                <a:gd name="T9" fmla="*/ 9 h 48"/>
                <a:gd name="T10" fmla="*/ 23 w 48"/>
                <a:gd name="T11" fmla="*/ 9 h 48"/>
                <a:gd name="T12" fmla="*/ 23 w 48"/>
                <a:gd name="T13" fmla="*/ 9 h 48"/>
                <a:gd name="T14" fmla="*/ 23 w 48"/>
                <a:gd name="T15" fmla="*/ 9 h 48"/>
                <a:gd name="T16" fmla="*/ 23 w 48"/>
                <a:gd name="T17" fmla="*/ 9 h 48"/>
                <a:gd name="T18" fmla="*/ 9 w 48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19" y="0"/>
                  </a:moveTo>
                  <a:lnTo>
                    <a:pt x="19" y="0"/>
                  </a:lnTo>
                  <a:lnTo>
                    <a:pt x="0" y="39"/>
                  </a:lnTo>
                  <a:lnTo>
                    <a:pt x="29" y="48"/>
                  </a:lnTo>
                  <a:lnTo>
                    <a:pt x="48" y="19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auto">
            <a:xfrm>
              <a:off x="4815" y="1296"/>
              <a:ext cx="18" cy="23"/>
            </a:xfrm>
            <a:custGeom>
              <a:avLst/>
              <a:gdLst>
                <a:gd name="T0" fmla="*/ 5 w 39"/>
                <a:gd name="T1" fmla="*/ 0 h 48"/>
                <a:gd name="T2" fmla="*/ 5 w 39"/>
                <a:gd name="T3" fmla="*/ 0 h 48"/>
                <a:gd name="T4" fmla="*/ 0 w 39"/>
                <a:gd name="T5" fmla="*/ 14 h 48"/>
                <a:gd name="T6" fmla="*/ 13 w 39"/>
                <a:gd name="T7" fmla="*/ 23 h 48"/>
                <a:gd name="T8" fmla="*/ 18 w 39"/>
                <a:gd name="T9" fmla="*/ 4 h 48"/>
                <a:gd name="T10" fmla="*/ 18 w 39"/>
                <a:gd name="T11" fmla="*/ 4 h 48"/>
                <a:gd name="T12" fmla="*/ 18 w 39"/>
                <a:gd name="T13" fmla="*/ 4 h 48"/>
                <a:gd name="T14" fmla="*/ 18 w 39"/>
                <a:gd name="T15" fmla="*/ 4 h 48"/>
                <a:gd name="T16" fmla="*/ 18 w 39"/>
                <a:gd name="T17" fmla="*/ 4 h 48"/>
                <a:gd name="T18" fmla="*/ 5 w 39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48">
                  <a:moveTo>
                    <a:pt x="10" y="0"/>
                  </a:moveTo>
                  <a:lnTo>
                    <a:pt x="10" y="0"/>
                  </a:lnTo>
                  <a:lnTo>
                    <a:pt x="0" y="29"/>
                  </a:lnTo>
                  <a:lnTo>
                    <a:pt x="29" y="48"/>
                  </a:lnTo>
                  <a:lnTo>
                    <a:pt x="39" y="9"/>
                  </a:lnTo>
                  <a:lnTo>
                    <a:pt x="1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auto">
            <a:xfrm>
              <a:off x="4820" y="1278"/>
              <a:ext cx="23" cy="22"/>
            </a:xfrm>
            <a:custGeom>
              <a:avLst/>
              <a:gdLst>
                <a:gd name="T0" fmla="*/ 5 w 49"/>
                <a:gd name="T1" fmla="*/ 0 h 48"/>
                <a:gd name="T2" fmla="*/ 9 w 49"/>
                <a:gd name="T3" fmla="*/ 0 h 48"/>
                <a:gd name="T4" fmla="*/ 0 w 49"/>
                <a:gd name="T5" fmla="*/ 18 h 48"/>
                <a:gd name="T6" fmla="*/ 14 w 49"/>
                <a:gd name="T7" fmla="*/ 22 h 48"/>
                <a:gd name="T8" fmla="*/ 23 w 49"/>
                <a:gd name="T9" fmla="*/ 4 h 48"/>
                <a:gd name="T10" fmla="*/ 23 w 49"/>
                <a:gd name="T11" fmla="*/ 4 h 48"/>
                <a:gd name="T12" fmla="*/ 23 w 49"/>
                <a:gd name="T13" fmla="*/ 4 h 48"/>
                <a:gd name="T14" fmla="*/ 23 w 49"/>
                <a:gd name="T15" fmla="*/ 4 h 48"/>
                <a:gd name="T16" fmla="*/ 23 w 49"/>
                <a:gd name="T17" fmla="*/ 4 h 48"/>
                <a:gd name="T18" fmla="*/ 5 w 49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8">
                  <a:moveTo>
                    <a:pt x="10" y="0"/>
                  </a:moveTo>
                  <a:lnTo>
                    <a:pt x="19" y="0"/>
                  </a:lnTo>
                  <a:lnTo>
                    <a:pt x="0" y="39"/>
                  </a:lnTo>
                  <a:lnTo>
                    <a:pt x="29" y="48"/>
                  </a:lnTo>
                  <a:lnTo>
                    <a:pt x="49" y="9"/>
                  </a:lnTo>
                  <a:lnTo>
                    <a:pt x="1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auto">
            <a:xfrm>
              <a:off x="4825" y="1264"/>
              <a:ext cx="22" cy="18"/>
            </a:xfrm>
            <a:custGeom>
              <a:avLst/>
              <a:gdLst>
                <a:gd name="T0" fmla="*/ 13 w 48"/>
                <a:gd name="T1" fmla="*/ 0 h 38"/>
                <a:gd name="T2" fmla="*/ 4 w 48"/>
                <a:gd name="T3" fmla="*/ 0 h 38"/>
                <a:gd name="T4" fmla="*/ 0 w 48"/>
                <a:gd name="T5" fmla="*/ 14 h 38"/>
                <a:gd name="T6" fmla="*/ 18 w 48"/>
                <a:gd name="T7" fmla="*/ 18 h 38"/>
                <a:gd name="T8" fmla="*/ 22 w 48"/>
                <a:gd name="T9" fmla="*/ 0 h 38"/>
                <a:gd name="T10" fmla="*/ 13 w 48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38">
                  <a:moveTo>
                    <a:pt x="29" y="0"/>
                  </a:moveTo>
                  <a:lnTo>
                    <a:pt x="9" y="0"/>
                  </a:lnTo>
                  <a:lnTo>
                    <a:pt x="0" y="29"/>
                  </a:lnTo>
                  <a:lnTo>
                    <a:pt x="39" y="38"/>
                  </a:lnTo>
                  <a:lnTo>
                    <a:pt x="48" y="0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14"/>
            <p:cNvSpPr>
              <a:spLocks/>
            </p:cNvSpPr>
            <p:nvPr/>
          </p:nvSpPr>
          <p:spPr bwMode="auto">
            <a:xfrm>
              <a:off x="4480" y="1062"/>
              <a:ext cx="78" cy="73"/>
            </a:xfrm>
            <a:custGeom>
              <a:avLst/>
              <a:gdLst>
                <a:gd name="T0" fmla="*/ 36 w 165"/>
                <a:gd name="T1" fmla="*/ 73 h 155"/>
                <a:gd name="T2" fmla="*/ 32 w 165"/>
                <a:gd name="T3" fmla="*/ 73 h 155"/>
                <a:gd name="T4" fmla="*/ 23 w 165"/>
                <a:gd name="T5" fmla="*/ 69 h 155"/>
                <a:gd name="T6" fmla="*/ 18 w 165"/>
                <a:gd name="T7" fmla="*/ 69 h 155"/>
                <a:gd name="T8" fmla="*/ 14 w 165"/>
                <a:gd name="T9" fmla="*/ 64 h 155"/>
                <a:gd name="T10" fmla="*/ 9 w 165"/>
                <a:gd name="T11" fmla="*/ 55 h 155"/>
                <a:gd name="T12" fmla="*/ 4 w 165"/>
                <a:gd name="T13" fmla="*/ 50 h 155"/>
                <a:gd name="T14" fmla="*/ 0 w 165"/>
                <a:gd name="T15" fmla="*/ 46 h 155"/>
                <a:gd name="T16" fmla="*/ 0 w 165"/>
                <a:gd name="T17" fmla="*/ 37 h 155"/>
                <a:gd name="T18" fmla="*/ 0 w 165"/>
                <a:gd name="T19" fmla="*/ 27 h 155"/>
                <a:gd name="T20" fmla="*/ 4 w 165"/>
                <a:gd name="T21" fmla="*/ 23 h 155"/>
                <a:gd name="T22" fmla="*/ 9 w 165"/>
                <a:gd name="T23" fmla="*/ 14 h 155"/>
                <a:gd name="T24" fmla="*/ 14 w 165"/>
                <a:gd name="T25" fmla="*/ 9 h 155"/>
                <a:gd name="T26" fmla="*/ 18 w 165"/>
                <a:gd name="T27" fmla="*/ 4 h 155"/>
                <a:gd name="T28" fmla="*/ 23 w 165"/>
                <a:gd name="T29" fmla="*/ 0 h 155"/>
                <a:gd name="T30" fmla="*/ 32 w 165"/>
                <a:gd name="T31" fmla="*/ 0 h 155"/>
                <a:gd name="T32" fmla="*/ 36 w 165"/>
                <a:gd name="T33" fmla="*/ 0 h 155"/>
                <a:gd name="T34" fmla="*/ 46 w 165"/>
                <a:gd name="T35" fmla="*/ 0 h 155"/>
                <a:gd name="T36" fmla="*/ 55 w 165"/>
                <a:gd name="T37" fmla="*/ 0 h 155"/>
                <a:gd name="T38" fmla="*/ 60 w 165"/>
                <a:gd name="T39" fmla="*/ 4 h 155"/>
                <a:gd name="T40" fmla="*/ 64 w 165"/>
                <a:gd name="T41" fmla="*/ 9 h 155"/>
                <a:gd name="T42" fmla="*/ 69 w 165"/>
                <a:gd name="T43" fmla="*/ 14 h 155"/>
                <a:gd name="T44" fmla="*/ 73 w 165"/>
                <a:gd name="T45" fmla="*/ 23 h 155"/>
                <a:gd name="T46" fmla="*/ 73 w 165"/>
                <a:gd name="T47" fmla="*/ 27 h 155"/>
                <a:gd name="T48" fmla="*/ 78 w 165"/>
                <a:gd name="T49" fmla="*/ 37 h 155"/>
                <a:gd name="T50" fmla="*/ 73 w 165"/>
                <a:gd name="T51" fmla="*/ 46 h 155"/>
                <a:gd name="T52" fmla="*/ 73 w 165"/>
                <a:gd name="T53" fmla="*/ 50 h 155"/>
                <a:gd name="T54" fmla="*/ 69 w 165"/>
                <a:gd name="T55" fmla="*/ 55 h 155"/>
                <a:gd name="T56" fmla="*/ 64 w 165"/>
                <a:gd name="T57" fmla="*/ 64 h 155"/>
                <a:gd name="T58" fmla="*/ 60 w 165"/>
                <a:gd name="T59" fmla="*/ 69 h 155"/>
                <a:gd name="T60" fmla="*/ 55 w 165"/>
                <a:gd name="T61" fmla="*/ 69 h 155"/>
                <a:gd name="T62" fmla="*/ 46 w 165"/>
                <a:gd name="T63" fmla="*/ 73 h 155"/>
                <a:gd name="T64" fmla="*/ 36 w 165"/>
                <a:gd name="T65" fmla="*/ 73 h 1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5" h="155">
                  <a:moveTo>
                    <a:pt x="77" y="155"/>
                  </a:moveTo>
                  <a:lnTo>
                    <a:pt x="68" y="155"/>
                  </a:lnTo>
                  <a:lnTo>
                    <a:pt x="48" y="146"/>
                  </a:lnTo>
                  <a:lnTo>
                    <a:pt x="38" y="146"/>
                  </a:lnTo>
                  <a:lnTo>
                    <a:pt x="29" y="136"/>
                  </a:lnTo>
                  <a:lnTo>
                    <a:pt x="19" y="116"/>
                  </a:lnTo>
                  <a:lnTo>
                    <a:pt x="9" y="107"/>
                  </a:lnTo>
                  <a:lnTo>
                    <a:pt x="0" y="97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9" y="48"/>
                  </a:lnTo>
                  <a:lnTo>
                    <a:pt x="19" y="29"/>
                  </a:lnTo>
                  <a:lnTo>
                    <a:pt x="29" y="19"/>
                  </a:lnTo>
                  <a:lnTo>
                    <a:pt x="38" y="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97" y="0"/>
                  </a:lnTo>
                  <a:lnTo>
                    <a:pt x="116" y="0"/>
                  </a:lnTo>
                  <a:lnTo>
                    <a:pt x="126" y="9"/>
                  </a:lnTo>
                  <a:lnTo>
                    <a:pt x="136" y="19"/>
                  </a:lnTo>
                  <a:lnTo>
                    <a:pt x="145" y="29"/>
                  </a:lnTo>
                  <a:lnTo>
                    <a:pt x="155" y="48"/>
                  </a:lnTo>
                  <a:lnTo>
                    <a:pt x="155" y="58"/>
                  </a:lnTo>
                  <a:lnTo>
                    <a:pt x="165" y="78"/>
                  </a:lnTo>
                  <a:lnTo>
                    <a:pt x="155" y="97"/>
                  </a:lnTo>
                  <a:lnTo>
                    <a:pt x="155" y="107"/>
                  </a:lnTo>
                  <a:lnTo>
                    <a:pt x="145" y="116"/>
                  </a:lnTo>
                  <a:lnTo>
                    <a:pt x="136" y="136"/>
                  </a:lnTo>
                  <a:lnTo>
                    <a:pt x="126" y="146"/>
                  </a:lnTo>
                  <a:lnTo>
                    <a:pt x="116" y="146"/>
                  </a:lnTo>
                  <a:lnTo>
                    <a:pt x="97" y="155"/>
                  </a:lnTo>
                  <a:lnTo>
                    <a:pt x="77" y="155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15"/>
            <p:cNvSpPr>
              <a:spLocks/>
            </p:cNvSpPr>
            <p:nvPr/>
          </p:nvSpPr>
          <p:spPr bwMode="auto">
            <a:xfrm>
              <a:off x="4480" y="1062"/>
              <a:ext cx="78" cy="73"/>
            </a:xfrm>
            <a:custGeom>
              <a:avLst/>
              <a:gdLst>
                <a:gd name="T0" fmla="*/ 36 w 165"/>
                <a:gd name="T1" fmla="*/ 73 h 155"/>
                <a:gd name="T2" fmla="*/ 32 w 165"/>
                <a:gd name="T3" fmla="*/ 73 h 155"/>
                <a:gd name="T4" fmla="*/ 23 w 165"/>
                <a:gd name="T5" fmla="*/ 69 h 155"/>
                <a:gd name="T6" fmla="*/ 18 w 165"/>
                <a:gd name="T7" fmla="*/ 69 h 155"/>
                <a:gd name="T8" fmla="*/ 14 w 165"/>
                <a:gd name="T9" fmla="*/ 64 h 155"/>
                <a:gd name="T10" fmla="*/ 9 w 165"/>
                <a:gd name="T11" fmla="*/ 55 h 155"/>
                <a:gd name="T12" fmla="*/ 4 w 165"/>
                <a:gd name="T13" fmla="*/ 50 h 155"/>
                <a:gd name="T14" fmla="*/ 0 w 165"/>
                <a:gd name="T15" fmla="*/ 46 h 155"/>
                <a:gd name="T16" fmla="*/ 0 w 165"/>
                <a:gd name="T17" fmla="*/ 37 h 155"/>
                <a:gd name="T18" fmla="*/ 0 w 165"/>
                <a:gd name="T19" fmla="*/ 27 h 155"/>
                <a:gd name="T20" fmla="*/ 4 w 165"/>
                <a:gd name="T21" fmla="*/ 23 h 155"/>
                <a:gd name="T22" fmla="*/ 9 w 165"/>
                <a:gd name="T23" fmla="*/ 14 h 155"/>
                <a:gd name="T24" fmla="*/ 14 w 165"/>
                <a:gd name="T25" fmla="*/ 9 h 155"/>
                <a:gd name="T26" fmla="*/ 18 w 165"/>
                <a:gd name="T27" fmla="*/ 4 h 155"/>
                <a:gd name="T28" fmla="*/ 23 w 165"/>
                <a:gd name="T29" fmla="*/ 0 h 155"/>
                <a:gd name="T30" fmla="*/ 32 w 165"/>
                <a:gd name="T31" fmla="*/ 0 h 155"/>
                <a:gd name="T32" fmla="*/ 36 w 165"/>
                <a:gd name="T33" fmla="*/ 0 h 155"/>
                <a:gd name="T34" fmla="*/ 46 w 165"/>
                <a:gd name="T35" fmla="*/ 0 h 155"/>
                <a:gd name="T36" fmla="*/ 55 w 165"/>
                <a:gd name="T37" fmla="*/ 0 h 155"/>
                <a:gd name="T38" fmla="*/ 60 w 165"/>
                <a:gd name="T39" fmla="*/ 4 h 155"/>
                <a:gd name="T40" fmla="*/ 64 w 165"/>
                <a:gd name="T41" fmla="*/ 9 h 155"/>
                <a:gd name="T42" fmla="*/ 69 w 165"/>
                <a:gd name="T43" fmla="*/ 14 h 155"/>
                <a:gd name="T44" fmla="*/ 73 w 165"/>
                <a:gd name="T45" fmla="*/ 23 h 155"/>
                <a:gd name="T46" fmla="*/ 73 w 165"/>
                <a:gd name="T47" fmla="*/ 27 h 155"/>
                <a:gd name="T48" fmla="*/ 78 w 165"/>
                <a:gd name="T49" fmla="*/ 37 h 155"/>
                <a:gd name="T50" fmla="*/ 73 w 165"/>
                <a:gd name="T51" fmla="*/ 46 h 155"/>
                <a:gd name="T52" fmla="*/ 73 w 165"/>
                <a:gd name="T53" fmla="*/ 50 h 155"/>
                <a:gd name="T54" fmla="*/ 69 w 165"/>
                <a:gd name="T55" fmla="*/ 55 h 155"/>
                <a:gd name="T56" fmla="*/ 64 w 165"/>
                <a:gd name="T57" fmla="*/ 64 h 155"/>
                <a:gd name="T58" fmla="*/ 60 w 165"/>
                <a:gd name="T59" fmla="*/ 69 h 155"/>
                <a:gd name="T60" fmla="*/ 55 w 165"/>
                <a:gd name="T61" fmla="*/ 69 h 155"/>
                <a:gd name="T62" fmla="*/ 46 w 165"/>
                <a:gd name="T63" fmla="*/ 73 h 155"/>
                <a:gd name="T64" fmla="*/ 36 w 165"/>
                <a:gd name="T65" fmla="*/ 73 h 1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5" h="155">
                  <a:moveTo>
                    <a:pt x="77" y="155"/>
                  </a:moveTo>
                  <a:lnTo>
                    <a:pt x="68" y="155"/>
                  </a:lnTo>
                  <a:lnTo>
                    <a:pt x="48" y="146"/>
                  </a:lnTo>
                  <a:lnTo>
                    <a:pt x="38" y="146"/>
                  </a:lnTo>
                  <a:lnTo>
                    <a:pt x="29" y="136"/>
                  </a:lnTo>
                  <a:lnTo>
                    <a:pt x="19" y="116"/>
                  </a:lnTo>
                  <a:lnTo>
                    <a:pt x="9" y="107"/>
                  </a:lnTo>
                  <a:lnTo>
                    <a:pt x="0" y="97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9" y="48"/>
                  </a:lnTo>
                  <a:lnTo>
                    <a:pt x="19" y="29"/>
                  </a:lnTo>
                  <a:lnTo>
                    <a:pt x="29" y="19"/>
                  </a:lnTo>
                  <a:lnTo>
                    <a:pt x="38" y="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97" y="0"/>
                  </a:lnTo>
                  <a:lnTo>
                    <a:pt x="116" y="0"/>
                  </a:lnTo>
                  <a:lnTo>
                    <a:pt x="126" y="9"/>
                  </a:lnTo>
                  <a:lnTo>
                    <a:pt x="136" y="19"/>
                  </a:lnTo>
                  <a:lnTo>
                    <a:pt x="145" y="29"/>
                  </a:lnTo>
                  <a:lnTo>
                    <a:pt x="155" y="48"/>
                  </a:lnTo>
                  <a:lnTo>
                    <a:pt x="155" y="58"/>
                  </a:lnTo>
                  <a:lnTo>
                    <a:pt x="165" y="78"/>
                  </a:lnTo>
                  <a:lnTo>
                    <a:pt x="155" y="97"/>
                  </a:lnTo>
                  <a:lnTo>
                    <a:pt x="155" y="107"/>
                  </a:lnTo>
                  <a:lnTo>
                    <a:pt x="145" y="116"/>
                  </a:lnTo>
                  <a:lnTo>
                    <a:pt x="136" y="136"/>
                  </a:lnTo>
                  <a:lnTo>
                    <a:pt x="126" y="146"/>
                  </a:lnTo>
                  <a:lnTo>
                    <a:pt x="116" y="146"/>
                  </a:lnTo>
                  <a:lnTo>
                    <a:pt x="97" y="155"/>
                  </a:lnTo>
                  <a:lnTo>
                    <a:pt x="77" y="155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4" name="Group 144"/>
            <p:cNvGrpSpPr>
              <a:grpSpLocks/>
            </p:cNvGrpSpPr>
            <p:nvPr/>
          </p:nvGrpSpPr>
          <p:grpSpPr bwMode="auto">
            <a:xfrm flipH="1">
              <a:off x="4719" y="1062"/>
              <a:ext cx="78" cy="73"/>
              <a:chOff x="4719" y="1062"/>
              <a:chExt cx="78" cy="73"/>
            </a:xfrm>
          </p:grpSpPr>
          <p:sp>
            <p:nvSpPr>
              <p:cNvPr id="107" name="Freeform 112"/>
              <p:cNvSpPr>
                <a:spLocks/>
              </p:cNvSpPr>
              <p:nvPr/>
            </p:nvSpPr>
            <p:spPr bwMode="auto">
              <a:xfrm>
                <a:off x="4719" y="1062"/>
                <a:ext cx="78" cy="73"/>
              </a:xfrm>
              <a:custGeom>
                <a:avLst/>
                <a:gdLst>
                  <a:gd name="T0" fmla="*/ 42 w 165"/>
                  <a:gd name="T1" fmla="*/ 73 h 155"/>
                  <a:gd name="T2" fmla="*/ 32 w 165"/>
                  <a:gd name="T3" fmla="*/ 73 h 155"/>
                  <a:gd name="T4" fmla="*/ 23 w 165"/>
                  <a:gd name="T5" fmla="*/ 69 h 155"/>
                  <a:gd name="T6" fmla="*/ 18 w 165"/>
                  <a:gd name="T7" fmla="*/ 69 h 155"/>
                  <a:gd name="T8" fmla="*/ 14 w 165"/>
                  <a:gd name="T9" fmla="*/ 64 h 155"/>
                  <a:gd name="T10" fmla="*/ 9 w 165"/>
                  <a:gd name="T11" fmla="*/ 55 h 155"/>
                  <a:gd name="T12" fmla="*/ 5 w 165"/>
                  <a:gd name="T13" fmla="*/ 50 h 155"/>
                  <a:gd name="T14" fmla="*/ 5 w 165"/>
                  <a:gd name="T15" fmla="*/ 46 h 155"/>
                  <a:gd name="T16" fmla="*/ 0 w 165"/>
                  <a:gd name="T17" fmla="*/ 37 h 155"/>
                  <a:gd name="T18" fmla="*/ 5 w 165"/>
                  <a:gd name="T19" fmla="*/ 27 h 155"/>
                  <a:gd name="T20" fmla="*/ 5 w 165"/>
                  <a:gd name="T21" fmla="*/ 23 h 155"/>
                  <a:gd name="T22" fmla="*/ 9 w 165"/>
                  <a:gd name="T23" fmla="*/ 14 h 155"/>
                  <a:gd name="T24" fmla="*/ 14 w 165"/>
                  <a:gd name="T25" fmla="*/ 9 h 155"/>
                  <a:gd name="T26" fmla="*/ 18 w 165"/>
                  <a:gd name="T27" fmla="*/ 4 h 155"/>
                  <a:gd name="T28" fmla="*/ 23 w 165"/>
                  <a:gd name="T29" fmla="*/ 0 h 155"/>
                  <a:gd name="T30" fmla="*/ 32 w 165"/>
                  <a:gd name="T31" fmla="*/ 0 h 155"/>
                  <a:gd name="T32" fmla="*/ 42 w 165"/>
                  <a:gd name="T33" fmla="*/ 0 h 155"/>
                  <a:gd name="T34" fmla="*/ 46 w 165"/>
                  <a:gd name="T35" fmla="*/ 0 h 155"/>
                  <a:gd name="T36" fmla="*/ 55 w 165"/>
                  <a:gd name="T37" fmla="*/ 0 h 155"/>
                  <a:gd name="T38" fmla="*/ 60 w 165"/>
                  <a:gd name="T39" fmla="*/ 4 h 155"/>
                  <a:gd name="T40" fmla="*/ 64 w 165"/>
                  <a:gd name="T41" fmla="*/ 9 h 155"/>
                  <a:gd name="T42" fmla="*/ 69 w 165"/>
                  <a:gd name="T43" fmla="*/ 14 h 155"/>
                  <a:gd name="T44" fmla="*/ 74 w 165"/>
                  <a:gd name="T45" fmla="*/ 23 h 155"/>
                  <a:gd name="T46" fmla="*/ 78 w 165"/>
                  <a:gd name="T47" fmla="*/ 27 h 155"/>
                  <a:gd name="T48" fmla="*/ 78 w 165"/>
                  <a:gd name="T49" fmla="*/ 37 h 155"/>
                  <a:gd name="T50" fmla="*/ 78 w 165"/>
                  <a:gd name="T51" fmla="*/ 46 h 155"/>
                  <a:gd name="T52" fmla="*/ 74 w 165"/>
                  <a:gd name="T53" fmla="*/ 50 h 155"/>
                  <a:gd name="T54" fmla="*/ 69 w 165"/>
                  <a:gd name="T55" fmla="*/ 55 h 155"/>
                  <a:gd name="T56" fmla="*/ 64 w 165"/>
                  <a:gd name="T57" fmla="*/ 64 h 155"/>
                  <a:gd name="T58" fmla="*/ 60 w 165"/>
                  <a:gd name="T59" fmla="*/ 69 h 155"/>
                  <a:gd name="T60" fmla="*/ 55 w 165"/>
                  <a:gd name="T61" fmla="*/ 69 h 155"/>
                  <a:gd name="T62" fmla="*/ 46 w 165"/>
                  <a:gd name="T63" fmla="*/ 73 h 155"/>
                  <a:gd name="T64" fmla="*/ 42 w 165"/>
                  <a:gd name="T65" fmla="*/ 73 h 15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5" h="155">
                    <a:moveTo>
                      <a:pt x="88" y="155"/>
                    </a:moveTo>
                    <a:lnTo>
                      <a:pt x="68" y="155"/>
                    </a:lnTo>
                    <a:lnTo>
                      <a:pt x="49" y="146"/>
                    </a:lnTo>
                    <a:lnTo>
                      <a:pt x="39" y="146"/>
                    </a:lnTo>
                    <a:lnTo>
                      <a:pt x="29" y="136"/>
                    </a:lnTo>
                    <a:lnTo>
                      <a:pt x="20" y="116"/>
                    </a:lnTo>
                    <a:lnTo>
                      <a:pt x="10" y="107"/>
                    </a:lnTo>
                    <a:lnTo>
                      <a:pt x="10" y="97"/>
                    </a:lnTo>
                    <a:lnTo>
                      <a:pt x="0" y="78"/>
                    </a:lnTo>
                    <a:lnTo>
                      <a:pt x="10" y="58"/>
                    </a:lnTo>
                    <a:lnTo>
                      <a:pt x="10" y="48"/>
                    </a:lnTo>
                    <a:lnTo>
                      <a:pt x="20" y="29"/>
                    </a:lnTo>
                    <a:lnTo>
                      <a:pt x="29" y="19"/>
                    </a:lnTo>
                    <a:lnTo>
                      <a:pt x="39" y="9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17" y="0"/>
                    </a:lnTo>
                    <a:lnTo>
                      <a:pt x="127" y="9"/>
                    </a:lnTo>
                    <a:lnTo>
                      <a:pt x="136" y="19"/>
                    </a:lnTo>
                    <a:lnTo>
                      <a:pt x="146" y="29"/>
                    </a:lnTo>
                    <a:lnTo>
                      <a:pt x="156" y="48"/>
                    </a:lnTo>
                    <a:lnTo>
                      <a:pt x="165" y="58"/>
                    </a:lnTo>
                    <a:lnTo>
                      <a:pt x="165" y="78"/>
                    </a:lnTo>
                    <a:lnTo>
                      <a:pt x="165" y="97"/>
                    </a:lnTo>
                    <a:lnTo>
                      <a:pt x="156" y="107"/>
                    </a:lnTo>
                    <a:lnTo>
                      <a:pt x="146" y="116"/>
                    </a:lnTo>
                    <a:lnTo>
                      <a:pt x="136" y="136"/>
                    </a:lnTo>
                    <a:lnTo>
                      <a:pt x="127" y="146"/>
                    </a:lnTo>
                    <a:lnTo>
                      <a:pt x="117" y="146"/>
                    </a:lnTo>
                    <a:lnTo>
                      <a:pt x="97" y="155"/>
                    </a:lnTo>
                    <a:lnTo>
                      <a:pt x="88" y="155"/>
                    </a:ln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Freeform 113"/>
              <p:cNvSpPr>
                <a:spLocks/>
              </p:cNvSpPr>
              <p:nvPr/>
            </p:nvSpPr>
            <p:spPr bwMode="auto">
              <a:xfrm>
                <a:off x="4719" y="1062"/>
                <a:ext cx="78" cy="73"/>
              </a:xfrm>
              <a:custGeom>
                <a:avLst/>
                <a:gdLst>
                  <a:gd name="T0" fmla="*/ 42 w 165"/>
                  <a:gd name="T1" fmla="*/ 73 h 155"/>
                  <a:gd name="T2" fmla="*/ 32 w 165"/>
                  <a:gd name="T3" fmla="*/ 73 h 155"/>
                  <a:gd name="T4" fmla="*/ 23 w 165"/>
                  <a:gd name="T5" fmla="*/ 69 h 155"/>
                  <a:gd name="T6" fmla="*/ 18 w 165"/>
                  <a:gd name="T7" fmla="*/ 69 h 155"/>
                  <a:gd name="T8" fmla="*/ 14 w 165"/>
                  <a:gd name="T9" fmla="*/ 64 h 155"/>
                  <a:gd name="T10" fmla="*/ 9 w 165"/>
                  <a:gd name="T11" fmla="*/ 55 h 155"/>
                  <a:gd name="T12" fmla="*/ 5 w 165"/>
                  <a:gd name="T13" fmla="*/ 50 h 155"/>
                  <a:gd name="T14" fmla="*/ 5 w 165"/>
                  <a:gd name="T15" fmla="*/ 46 h 155"/>
                  <a:gd name="T16" fmla="*/ 0 w 165"/>
                  <a:gd name="T17" fmla="*/ 37 h 155"/>
                  <a:gd name="T18" fmla="*/ 5 w 165"/>
                  <a:gd name="T19" fmla="*/ 27 h 155"/>
                  <a:gd name="T20" fmla="*/ 5 w 165"/>
                  <a:gd name="T21" fmla="*/ 23 h 155"/>
                  <a:gd name="T22" fmla="*/ 9 w 165"/>
                  <a:gd name="T23" fmla="*/ 14 h 155"/>
                  <a:gd name="T24" fmla="*/ 14 w 165"/>
                  <a:gd name="T25" fmla="*/ 9 h 155"/>
                  <a:gd name="T26" fmla="*/ 18 w 165"/>
                  <a:gd name="T27" fmla="*/ 4 h 155"/>
                  <a:gd name="T28" fmla="*/ 23 w 165"/>
                  <a:gd name="T29" fmla="*/ 0 h 155"/>
                  <a:gd name="T30" fmla="*/ 32 w 165"/>
                  <a:gd name="T31" fmla="*/ 0 h 155"/>
                  <a:gd name="T32" fmla="*/ 42 w 165"/>
                  <a:gd name="T33" fmla="*/ 0 h 155"/>
                  <a:gd name="T34" fmla="*/ 46 w 165"/>
                  <a:gd name="T35" fmla="*/ 0 h 155"/>
                  <a:gd name="T36" fmla="*/ 55 w 165"/>
                  <a:gd name="T37" fmla="*/ 0 h 155"/>
                  <a:gd name="T38" fmla="*/ 60 w 165"/>
                  <a:gd name="T39" fmla="*/ 4 h 155"/>
                  <a:gd name="T40" fmla="*/ 64 w 165"/>
                  <a:gd name="T41" fmla="*/ 9 h 155"/>
                  <a:gd name="T42" fmla="*/ 69 w 165"/>
                  <a:gd name="T43" fmla="*/ 14 h 155"/>
                  <a:gd name="T44" fmla="*/ 74 w 165"/>
                  <a:gd name="T45" fmla="*/ 23 h 155"/>
                  <a:gd name="T46" fmla="*/ 78 w 165"/>
                  <a:gd name="T47" fmla="*/ 27 h 155"/>
                  <a:gd name="T48" fmla="*/ 78 w 165"/>
                  <a:gd name="T49" fmla="*/ 37 h 155"/>
                  <a:gd name="T50" fmla="*/ 78 w 165"/>
                  <a:gd name="T51" fmla="*/ 46 h 155"/>
                  <a:gd name="T52" fmla="*/ 74 w 165"/>
                  <a:gd name="T53" fmla="*/ 50 h 155"/>
                  <a:gd name="T54" fmla="*/ 69 w 165"/>
                  <a:gd name="T55" fmla="*/ 55 h 155"/>
                  <a:gd name="T56" fmla="*/ 64 w 165"/>
                  <a:gd name="T57" fmla="*/ 64 h 155"/>
                  <a:gd name="T58" fmla="*/ 60 w 165"/>
                  <a:gd name="T59" fmla="*/ 69 h 155"/>
                  <a:gd name="T60" fmla="*/ 55 w 165"/>
                  <a:gd name="T61" fmla="*/ 69 h 155"/>
                  <a:gd name="T62" fmla="*/ 46 w 165"/>
                  <a:gd name="T63" fmla="*/ 73 h 155"/>
                  <a:gd name="T64" fmla="*/ 42 w 165"/>
                  <a:gd name="T65" fmla="*/ 73 h 15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5" h="155">
                    <a:moveTo>
                      <a:pt x="88" y="155"/>
                    </a:moveTo>
                    <a:lnTo>
                      <a:pt x="68" y="155"/>
                    </a:lnTo>
                    <a:lnTo>
                      <a:pt x="49" y="146"/>
                    </a:lnTo>
                    <a:lnTo>
                      <a:pt x="39" y="146"/>
                    </a:lnTo>
                    <a:lnTo>
                      <a:pt x="29" y="136"/>
                    </a:lnTo>
                    <a:lnTo>
                      <a:pt x="20" y="116"/>
                    </a:lnTo>
                    <a:lnTo>
                      <a:pt x="10" y="107"/>
                    </a:lnTo>
                    <a:lnTo>
                      <a:pt x="10" y="97"/>
                    </a:lnTo>
                    <a:lnTo>
                      <a:pt x="0" y="78"/>
                    </a:lnTo>
                    <a:lnTo>
                      <a:pt x="10" y="58"/>
                    </a:lnTo>
                    <a:lnTo>
                      <a:pt x="10" y="48"/>
                    </a:lnTo>
                    <a:lnTo>
                      <a:pt x="20" y="29"/>
                    </a:lnTo>
                    <a:lnTo>
                      <a:pt x="29" y="19"/>
                    </a:lnTo>
                    <a:lnTo>
                      <a:pt x="39" y="9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17" y="0"/>
                    </a:lnTo>
                    <a:lnTo>
                      <a:pt x="127" y="9"/>
                    </a:lnTo>
                    <a:lnTo>
                      <a:pt x="136" y="19"/>
                    </a:lnTo>
                    <a:lnTo>
                      <a:pt x="146" y="29"/>
                    </a:lnTo>
                    <a:lnTo>
                      <a:pt x="156" y="48"/>
                    </a:lnTo>
                    <a:lnTo>
                      <a:pt x="165" y="58"/>
                    </a:lnTo>
                    <a:lnTo>
                      <a:pt x="165" y="78"/>
                    </a:lnTo>
                    <a:lnTo>
                      <a:pt x="165" y="97"/>
                    </a:lnTo>
                    <a:lnTo>
                      <a:pt x="156" y="107"/>
                    </a:lnTo>
                    <a:lnTo>
                      <a:pt x="146" y="116"/>
                    </a:lnTo>
                    <a:lnTo>
                      <a:pt x="136" y="136"/>
                    </a:lnTo>
                    <a:lnTo>
                      <a:pt x="127" y="146"/>
                    </a:lnTo>
                    <a:lnTo>
                      <a:pt x="117" y="146"/>
                    </a:lnTo>
                    <a:lnTo>
                      <a:pt x="97" y="155"/>
                    </a:lnTo>
                    <a:lnTo>
                      <a:pt x="88" y="155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Freeform 116"/>
              <p:cNvSpPr>
                <a:spLocks/>
              </p:cNvSpPr>
              <p:nvPr/>
            </p:nvSpPr>
            <p:spPr bwMode="auto">
              <a:xfrm>
                <a:off x="4719" y="1062"/>
                <a:ext cx="78" cy="73"/>
              </a:xfrm>
              <a:custGeom>
                <a:avLst/>
                <a:gdLst>
                  <a:gd name="T0" fmla="*/ 42 w 165"/>
                  <a:gd name="T1" fmla="*/ 37 h 155"/>
                  <a:gd name="T2" fmla="*/ 74 w 165"/>
                  <a:gd name="T3" fmla="*/ 18 h 155"/>
                  <a:gd name="T4" fmla="*/ 74 w 165"/>
                  <a:gd name="T5" fmla="*/ 23 h 155"/>
                  <a:gd name="T6" fmla="*/ 74 w 165"/>
                  <a:gd name="T7" fmla="*/ 27 h 155"/>
                  <a:gd name="T8" fmla="*/ 78 w 165"/>
                  <a:gd name="T9" fmla="*/ 32 h 155"/>
                  <a:gd name="T10" fmla="*/ 78 w 165"/>
                  <a:gd name="T11" fmla="*/ 37 h 155"/>
                  <a:gd name="T12" fmla="*/ 78 w 165"/>
                  <a:gd name="T13" fmla="*/ 46 h 155"/>
                  <a:gd name="T14" fmla="*/ 74 w 165"/>
                  <a:gd name="T15" fmla="*/ 50 h 155"/>
                  <a:gd name="T16" fmla="*/ 69 w 165"/>
                  <a:gd name="T17" fmla="*/ 55 h 155"/>
                  <a:gd name="T18" fmla="*/ 64 w 165"/>
                  <a:gd name="T19" fmla="*/ 64 h 155"/>
                  <a:gd name="T20" fmla="*/ 60 w 165"/>
                  <a:gd name="T21" fmla="*/ 69 h 155"/>
                  <a:gd name="T22" fmla="*/ 55 w 165"/>
                  <a:gd name="T23" fmla="*/ 69 h 155"/>
                  <a:gd name="T24" fmla="*/ 46 w 165"/>
                  <a:gd name="T25" fmla="*/ 73 h 155"/>
                  <a:gd name="T26" fmla="*/ 42 w 165"/>
                  <a:gd name="T27" fmla="*/ 73 h 155"/>
                  <a:gd name="T28" fmla="*/ 32 w 165"/>
                  <a:gd name="T29" fmla="*/ 73 h 155"/>
                  <a:gd name="T30" fmla="*/ 23 w 165"/>
                  <a:gd name="T31" fmla="*/ 69 h 155"/>
                  <a:gd name="T32" fmla="*/ 18 w 165"/>
                  <a:gd name="T33" fmla="*/ 69 h 155"/>
                  <a:gd name="T34" fmla="*/ 14 w 165"/>
                  <a:gd name="T35" fmla="*/ 64 h 155"/>
                  <a:gd name="T36" fmla="*/ 9 w 165"/>
                  <a:gd name="T37" fmla="*/ 55 h 155"/>
                  <a:gd name="T38" fmla="*/ 5 w 165"/>
                  <a:gd name="T39" fmla="*/ 50 h 155"/>
                  <a:gd name="T40" fmla="*/ 5 w 165"/>
                  <a:gd name="T41" fmla="*/ 46 h 155"/>
                  <a:gd name="T42" fmla="*/ 0 w 165"/>
                  <a:gd name="T43" fmla="*/ 37 h 155"/>
                  <a:gd name="T44" fmla="*/ 5 w 165"/>
                  <a:gd name="T45" fmla="*/ 27 h 155"/>
                  <a:gd name="T46" fmla="*/ 5 w 165"/>
                  <a:gd name="T47" fmla="*/ 23 h 155"/>
                  <a:gd name="T48" fmla="*/ 9 w 165"/>
                  <a:gd name="T49" fmla="*/ 14 h 155"/>
                  <a:gd name="T50" fmla="*/ 14 w 165"/>
                  <a:gd name="T51" fmla="*/ 9 h 155"/>
                  <a:gd name="T52" fmla="*/ 18 w 165"/>
                  <a:gd name="T53" fmla="*/ 4 h 155"/>
                  <a:gd name="T54" fmla="*/ 23 w 165"/>
                  <a:gd name="T55" fmla="*/ 0 h 155"/>
                  <a:gd name="T56" fmla="*/ 32 w 165"/>
                  <a:gd name="T57" fmla="*/ 0 h 155"/>
                  <a:gd name="T58" fmla="*/ 42 w 165"/>
                  <a:gd name="T59" fmla="*/ 0 h 155"/>
                  <a:gd name="T60" fmla="*/ 42 w 165"/>
                  <a:gd name="T61" fmla="*/ 0 h 155"/>
                  <a:gd name="T62" fmla="*/ 42 w 165"/>
                  <a:gd name="T63" fmla="*/ 0 h 155"/>
                  <a:gd name="T64" fmla="*/ 42 w 165"/>
                  <a:gd name="T65" fmla="*/ 0 h 155"/>
                  <a:gd name="T66" fmla="*/ 42 w 165"/>
                  <a:gd name="T67" fmla="*/ 0 h 155"/>
                  <a:gd name="T68" fmla="*/ 42 w 165"/>
                  <a:gd name="T69" fmla="*/ 37 h 1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5" h="155">
                    <a:moveTo>
                      <a:pt x="88" y="78"/>
                    </a:moveTo>
                    <a:lnTo>
                      <a:pt x="156" y="39"/>
                    </a:lnTo>
                    <a:lnTo>
                      <a:pt x="156" y="48"/>
                    </a:lnTo>
                    <a:lnTo>
                      <a:pt x="156" y="58"/>
                    </a:lnTo>
                    <a:lnTo>
                      <a:pt x="165" y="68"/>
                    </a:lnTo>
                    <a:lnTo>
                      <a:pt x="165" y="78"/>
                    </a:lnTo>
                    <a:lnTo>
                      <a:pt x="165" y="97"/>
                    </a:lnTo>
                    <a:lnTo>
                      <a:pt x="156" y="107"/>
                    </a:lnTo>
                    <a:lnTo>
                      <a:pt x="146" y="116"/>
                    </a:lnTo>
                    <a:lnTo>
                      <a:pt x="136" y="136"/>
                    </a:lnTo>
                    <a:lnTo>
                      <a:pt x="127" y="146"/>
                    </a:lnTo>
                    <a:lnTo>
                      <a:pt x="117" y="146"/>
                    </a:lnTo>
                    <a:lnTo>
                      <a:pt x="97" y="155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49" y="146"/>
                    </a:lnTo>
                    <a:lnTo>
                      <a:pt x="39" y="146"/>
                    </a:lnTo>
                    <a:lnTo>
                      <a:pt x="29" y="136"/>
                    </a:lnTo>
                    <a:lnTo>
                      <a:pt x="20" y="116"/>
                    </a:lnTo>
                    <a:lnTo>
                      <a:pt x="10" y="107"/>
                    </a:lnTo>
                    <a:lnTo>
                      <a:pt x="10" y="97"/>
                    </a:lnTo>
                    <a:lnTo>
                      <a:pt x="0" y="78"/>
                    </a:lnTo>
                    <a:lnTo>
                      <a:pt x="10" y="58"/>
                    </a:lnTo>
                    <a:lnTo>
                      <a:pt x="10" y="48"/>
                    </a:lnTo>
                    <a:lnTo>
                      <a:pt x="20" y="29"/>
                    </a:lnTo>
                    <a:lnTo>
                      <a:pt x="29" y="19"/>
                    </a:lnTo>
                    <a:lnTo>
                      <a:pt x="39" y="9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88" y="0"/>
                    </a:lnTo>
                    <a:lnTo>
                      <a:pt x="88" y="78"/>
                    </a:ln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Freeform 117"/>
              <p:cNvSpPr>
                <a:spLocks/>
              </p:cNvSpPr>
              <p:nvPr/>
            </p:nvSpPr>
            <p:spPr bwMode="auto">
              <a:xfrm>
                <a:off x="4719" y="1062"/>
                <a:ext cx="78" cy="73"/>
              </a:xfrm>
              <a:custGeom>
                <a:avLst/>
                <a:gdLst>
                  <a:gd name="T0" fmla="*/ 42 w 165"/>
                  <a:gd name="T1" fmla="*/ 37 h 155"/>
                  <a:gd name="T2" fmla="*/ 74 w 165"/>
                  <a:gd name="T3" fmla="*/ 18 h 155"/>
                  <a:gd name="T4" fmla="*/ 74 w 165"/>
                  <a:gd name="T5" fmla="*/ 23 h 155"/>
                  <a:gd name="T6" fmla="*/ 74 w 165"/>
                  <a:gd name="T7" fmla="*/ 27 h 155"/>
                  <a:gd name="T8" fmla="*/ 78 w 165"/>
                  <a:gd name="T9" fmla="*/ 32 h 155"/>
                  <a:gd name="T10" fmla="*/ 78 w 165"/>
                  <a:gd name="T11" fmla="*/ 37 h 155"/>
                  <a:gd name="T12" fmla="*/ 78 w 165"/>
                  <a:gd name="T13" fmla="*/ 46 h 155"/>
                  <a:gd name="T14" fmla="*/ 74 w 165"/>
                  <a:gd name="T15" fmla="*/ 50 h 155"/>
                  <a:gd name="T16" fmla="*/ 69 w 165"/>
                  <a:gd name="T17" fmla="*/ 55 h 155"/>
                  <a:gd name="T18" fmla="*/ 64 w 165"/>
                  <a:gd name="T19" fmla="*/ 64 h 155"/>
                  <a:gd name="T20" fmla="*/ 60 w 165"/>
                  <a:gd name="T21" fmla="*/ 69 h 155"/>
                  <a:gd name="T22" fmla="*/ 55 w 165"/>
                  <a:gd name="T23" fmla="*/ 69 h 155"/>
                  <a:gd name="T24" fmla="*/ 46 w 165"/>
                  <a:gd name="T25" fmla="*/ 73 h 155"/>
                  <a:gd name="T26" fmla="*/ 42 w 165"/>
                  <a:gd name="T27" fmla="*/ 73 h 155"/>
                  <a:gd name="T28" fmla="*/ 32 w 165"/>
                  <a:gd name="T29" fmla="*/ 73 h 155"/>
                  <a:gd name="T30" fmla="*/ 23 w 165"/>
                  <a:gd name="T31" fmla="*/ 69 h 155"/>
                  <a:gd name="T32" fmla="*/ 18 w 165"/>
                  <a:gd name="T33" fmla="*/ 69 h 155"/>
                  <a:gd name="T34" fmla="*/ 14 w 165"/>
                  <a:gd name="T35" fmla="*/ 64 h 155"/>
                  <a:gd name="T36" fmla="*/ 9 w 165"/>
                  <a:gd name="T37" fmla="*/ 55 h 155"/>
                  <a:gd name="T38" fmla="*/ 5 w 165"/>
                  <a:gd name="T39" fmla="*/ 50 h 155"/>
                  <a:gd name="T40" fmla="*/ 5 w 165"/>
                  <a:gd name="T41" fmla="*/ 46 h 155"/>
                  <a:gd name="T42" fmla="*/ 0 w 165"/>
                  <a:gd name="T43" fmla="*/ 37 h 155"/>
                  <a:gd name="T44" fmla="*/ 5 w 165"/>
                  <a:gd name="T45" fmla="*/ 27 h 155"/>
                  <a:gd name="T46" fmla="*/ 5 w 165"/>
                  <a:gd name="T47" fmla="*/ 23 h 155"/>
                  <a:gd name="T48" fmla="*/ 9 w 165"/>
                  <a:gd name="T49" fmla="*/ 14 h 155"/>
                  <a:gd name="T50" fmla="*/ 14 w 165"/>
                  <a:gd name="T51" fmla="*/ 9 h 155"/>
                  <a:gd name="T52" fmla="*/ 18 w 165"/>
                  <a:gd name="T53" fmla="*/ 4 h 155"/>
                  <a:gd name="T54" fmla="*/ 23 w 165"/>
                  <a:gd name="T55" fmla="*/ 0 h 155"/>
                  <a:gd name="T56" fmla="*/ 32 w 165"/>
                  <a:gd name="T57" fmla="*/ 0 h 155"/>
                  <a:gd name="T58" fmla="*/ 42 w 165"/>
                  <a:gd name="T59" fmla="*/ 0 h 155"/>
                  <a:gd name="T60" fmla="*/ 42 w 165"/>
                  <a:gd name="T61" fmla="*/ 0 h 155"/>
                  <a:gd name="T62" fmla="*/ 42 w 165"/>
                  <a:gd name="T63" fmla="*/ 0 h 155"/>
                  <a:gd name="T64" fmla="*/ 42 w 165"/>
                  <a:gd name="T65" fmla="*/ 0 h 155"/>
                  <a:gd name="T66" fmla="*/ 42 w 165"/>
                  <a:gd name="T67" fmla="*/ 0 h 155"/>
                  <a:gd name="T68" fmla="*/ 42 w 165"/>
                  <a:gd name="T69" fmla="*/ 37 h 1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5" h="155">
                    <a:moveTo>
                      <a:pt x="88" y="78"/>
                    </a:moveTo>
                    <a:lnTo>
                      <a:pt x="156" y="39"/>
                    </a:lnTo>
                    <a:lnTo>
                      <a:pt x="156" y="48"/>
                    </a:lnTo>
                    <a:lnTo>
                      <a:pt x="156" y="58"/>
                    </a:lnTo>
                    <a:lnTo>
                      <a:pt x="165" y="68"/>
                    </a:lnTo>
                    <a:lnTo>
                      <a:pt x="165" y="78"/>
                    </a:lnTo>
                    <a:lnTo>
                      <a:pt x="165" y="97"/>
                    </a:lnTo>
                    <a:lnTo>
                      <a:pt x="156" y="107"/>
                    </a:lnTo>
                    <a:lnTo>
                      <a:pt x="146" y="116"/>
                    </a:lnTo>
                    <a:lnTo>
                      <a:pt x="136" y="136"/>
                    </a:lnTo>
                    <a:lnTo>
                      <a:pt x="127" y="146"/>
                    </a:lnTo>
                    <a:lnTo>
                      <a:pt x="117" y="146"/>
                    </a:lnTo>
                    <a:lnTo>
                      <a:pt x="97" y="155"/>
                    </a:lnTo>
                    <a:lnTo>
                      <a:pt x="88" y="155"/>
                    </a:lnTo>
                    <a:lnTo>
                      <a:pt x="68" y="155"/>
                    </a:lnTo>
                    <a:lnTo>
                      <a:pt x="49" y="146"/>
                    </a:lnTo>
                    <a:lnTo>
                      <a:pt x="39" y="146"/>
                    </a:lnTo>
                    <a:lnTo>
                      <a:pt x="29" y="136"/>
                    </a:lnTo>
                    <a:lnTo>
                      <a:pt x="20" y="116"/>
                    </a:lnTo>
                    <a:lnTo>
                      <a:pt x="10" y="107"/>
                    </a:lnTo>
                    <a:lnTo>
                      <a:pt x="10" y="97"/>
                    </a:lnTo>
                    <a:lnTo>
                      <a:pt x="0" y="78"/>
                    </a:lnTo>
                    <a:lnTo>
                      <a:pt x="10" y="58"/>
                    </a:lnTo>
                    <a:lnTo>
                      <a:pt x="10" y="48"/>
                    </a:lnTo>
                    <a:lnTo>
                      <a:pt x="20" y="29"/>
                    </a:lnTo>
                    <a:lnTo>
                      <a:pt x="29" y="19"/>
                    </a:lnTo>
                    <a:lnTo>
                      <a:pt x="39" y="9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88" y="0"/>
                    </a:lnTo>
                    <a:lnTo>
                      <a:pt x="88" y="78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5" name="Freeform 118"/>
            <p:cNvSpPr>
              <a:spLocks/>
            </p:cNvSpPr>
            <p:nvPr/>
          </p:nvSpPr>
          <p:spPr bwMode="auto">
            <a:xfrm>
              <a:off x="4480" y="1062"/>
              <a:ext cx="78" cy="73"/>
            </a:xfrm>
            <a:custGeom>
              <a:avLst/>
              <a:gdLst>
                <a:gd name="T0" fmla="*/ 36 w 165"/>
                <a:gd name="T1" fmla="*/ 37 h 155"/>
                <a:gd name="T2" fmla="*/ 69 w 165"/>
                <a:gd name="T3" fmla="*/ 18 h 155"/>
                <a:gd name="T4" fmla="*/ 73 w 165"/>
                <a:gd name="T5" fmla="*/ 23 h 155"/>
                <a:gd name="T6" fmla="*/ 73 w 165"/>
                <a:gd name="T7" fmla="*/ 27 h 155"/>
                <a:gd name="T8" fmla="*/ 73 w 165"/>
                <a:gd name="T9" fmla="*/ 32 h 155"/>
                <a:gd name="T10" fmla="*/ 78 w 165"/>
                <a:gd name="T11" fmla="*/ 37 h 155"/>
                <a:gd name="T12" fmla="*/ 73 w 165"/>
                <a:gd name="T13" fmla="*/ 46 h 155"/>
                <a:gd name="T14" fmla="*/ 73 w 165"/>
                <a:gd name="T15" fmla="*/ 50 h 155"/>
                <a:gd name="T16" fmla="*/ 69 w 165"/>
                <a:gd name="T17" fmla="*/ 55 h 155"/>
                <a:gd name="T18" fmla="*/ 64 w 165"/>
                <a:gd name="T19" fmla="*/ 64 h 155"/>
                <a:gd name="T20" fmla="*/ 60 w 165"/>
                <a:gd name="T21" fmla="*/ 69 h 155"/>
                <a:gd name="T22" fmla="*/ 55 w 165"/>
                <a:gd name="T23" fmla="*/ 69 h 155"/>
                <a:gd name="T24" fmla="*/ 46 w 165"/>
                <a:gd name="T25" fmla="*/ 73 h 155"/>
                <a:gd name="T26" fmla="*/ 36 w 165"/>
                <a:gd name="T27" fmla="*/ 73 h 155"/>
                <a:gd name="T28" fmla="*/ 32 w 165"/>
                <a:gd name="T29" fmla="*/ 73 h 155"/>
                <a:gd name="T30" fmla="*/ 23 w 165"/>
                <a:gd name="T31" fmla="*/ 69 h 155"/>
                <a:gd name="T32" fmla="*/ 18 w 165"/>
                <a:gd name="T33" fmla="*/ 69 h 155"/>
                <a:gd name="T34" fmla="*/ 14 w 165"/>
                <a:gd name="T35" fmla="*/ 64 h 155"/>
                <a:gd name="T36" fmla="*/ 9 w 165"/>
                <a:gd name="T37" fmla="*/ 55 h 155"/>
                <a:gd name="T38" fmla="*/ 4 w 165"/>
                <a:gd name="T39" fmla="*/ 50 h 155"/>
                <a:gd name="T40" fmla="*/ 0 w 165"/>
                <a:gd name="T41" fmla="*/ 46 h 155"/>
                <a:gd name="T42" fmla="*/ 0 w 165"/>
                <a:gd name="T43" fmla="*/ 37 h 155"/>
                <a:gd name="T44" fmla="*/ 0 w 165"/>
                <a:gd name="T45" fmla="*/ 27 h 155"/>
                <a:gd name="T46" fmla="*/ 4 w 165"/>
                <a:gd name="T47" fmla="*/ 23 h 155"/>
                <a:gd name="T48" fmla="*/ 9 w 165"/>
                <a:gd name="T49" fmla="*/ 14 h 155"/>
                <a:gd name="T50" fmla="*/ 14 w 165"/>
                <a:gd name="T51" fmla="*/ 9 h 155"/>
                <a:gd name="T52" fmla="*/ 18 w 165"/>
                <a:gd name="T53" fmla="*/ 4 h 155"/>
                <a:gd name="T54" fmla="*/ 23 w 165"/>
                <a:gd name="T55" fmla="*/ 0 h 155"/>
                <a:gd name="T56" fmla="*/ 32 w 165"/>
                <a:gd name="T57" fmla="*/ 0 h 155"/>
                <a:gd name="T58" fmla="*/ 36 w 165"/>
                <a:gd name="T59" fmla="*/ 0 h 155"/>
                <a:gd name="T60" fmla="*/ 41 w 165"/>
                <a:gd name="T61" fmla="*/ 0 h 155"/>
                <a:gd name="T62" fmla="*/ 41 w 165"/>
                <a:gd name="T63" fmla="*/ 0 h 155"/>
                <a:gd name="T64" fmla="*/ 41 w 165"/>
                <a:gd name="T65" fmla="*/ 0 h 155"/>
                <a:gd name="T66" fmla="*/ 41 w 165"/>
                <a:gd name="T67" fmla="*/ 0 h 155"/>
                <a:gd name="T68" fmla="*/ 36 w 165"/>
                <a:gd name="T69" fmla="*/ 37 h 15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155">
                  <a:moveTo>
                    <a:pt x="77" y="78"/>
                  </a:moveTo>
                  <a:lnTo>
                    <a:pt x="145" y="39"/>
                  </a:lnTo>
                  <a:lnTo>
                    <a:pt x="155" y="48"/>
                  </a:lnTo>
                  <a:lnTo>
                    <a:pt x="155" y="58"/>
                  </a:lnTo>
                  <a:lnTo>
                    <a:pt x="155" y="68"/>
                  </a:lnTo>
                  <a:lnTo>
                    <a:pt x="165" y="78"/>
                  </a:lnTo>
                  <a:lnTo>
                    <a:pt x="155" y="97"/>
                  </a:lnTo>
                  <a:lnTo>
                    <a:pt x="155" y="107"/>
                  </a:lnTo>
                  <a:lnTo>
                    <a:pt x="145" y="116"/>
                  </a:lnTo>
                  <a:lnTo>
                    <a:pt x="136" y="136"/>
                  </a:lnTo>
                  <a:lnTo>
                    <a:pt x="126" y="146"/>
                  </a:lnTo>
                  <a:lnTo>
                    <a:pt x="116" y="146"/>
                  </a:lnTo>
                  <a:lnTo>
                    <a:pt x="97" y="155"/>
                  </a:lnTo>
                  <a:lnTo>
                    <a:pt x="77" y="155"/>
                  </a:lnTo>
                  <a:lnTo>
                    <a:pt x="68" y="155"/>
                  </a:lnTo>
                  <a:lnTo>
                    <a:pt x="48" y="146"/>
                  </a:lnTo>
                  <a:lnTo>
                    <a:pt x="38" y="146"/>
                  </a:lnTo>
                  <a:lnTo>
                    <a:pt x="29" y="136"/>
                  </a:lnTo>
                  <a:lnTo>
                    <a:pt x="19" y="116"/>
                  </a:lnTo>
                  <a:lnTo>
                    <a:pt x="9" y="107"/>
                  </a:lnTo>
                  <a:lnTo>
                    <a:pt x="0" y="97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9" y="48"/>
                  </a:lnTo>
                  <a:lnTo>
                    <a:pt x="19" y="29"/>
                  </a:lnTo>
                  <a:lnTo>
                    <a:pt x="29" y="19"/>
                  </a:lnTo>
                  <a:lnTo>
                    <a:pt x="38" y="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77" y="78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19"/>
            <p:cNvSpPr>
              <a:spLocks/>
            </p:cNvSpPr>
            <p:nvPr/>
          </p:nvSpPr>
          <p:spPr bwMode="auto">
            <a:xfrm>
              <a:off x="4480" y="1062"/>
              <a:ext cx="78" cy="73"/>
            </a:xfrm>
            <a:custGeom>
              <a:avLst/>
              <a:gdLst>
                <a:gd name="T0" fmla="*/ 36 w 165"/>
                <a:gd name="T1" fmla="*/ 37 h 155"/>
                <a:gd name="T2" fmla="*/ 69 w 165"/>
                <a:gd name="T3" fmla="*/ 18 h 155"/>
                <a:gd name="T4" fmla="*/ 73 w 165"/>
                <a:gd name="T5" fmla="*/ 23 h 155"/>
                <a:gd name="T6" fmla="*/ 73 w 165"/>
                <a:gd name="T7" fmla="*/ 27 h 155"/>
                <a:gd name="T8" fmla="*/ 73 w 165"/>
                <a:gd name="T9" fmla="*/ 32 h 155"/>
                <a:gd name="T10" fmla="*/ 78 w 165"/>
                <a:gd name="T11" fmla="*/ 37 h 155"/>
                <a:gd name="T12" fmla="*/ 73 w 165"/>
                <a:gd name="T13" fmla="*/ 46 h 155"/>
                <a:gd name="T14" fmla="*/ 73 w 165"/>
                <a:gd name="T15" fmla="*/ 50 h 155"/>
                <a:gd name="T16" fmla="*/ 69 w 165"/>
                <a:gd name="T17" fmla="*/ 55 h 155"/>
                <a:gd name="T18" fmla="*/ 64 w 165"/>
                <a:gd name="T19" fmla="*/ 64 h 155"/>
                <a:gd name="T20" fmla="*/ 60 w 165"/>
                <a:gd name="T21" fmla="*/ 69 h 155"/>
                <a:gd name="T22" fmla="*/ 55 w 165"/>
                <a:gd name="T23" fmla="*/ 69 h 155"/>
                <a:gd name="T24" fmla="*/ 46 w 165"/>
                <a:gd name="T25" fmla="*/ 73 h 155"/>
                <a:gd name="T26" fmla="*/ 36 w 165"/>
                <a:gd name="T27" fmla="*/ 73 h 155"/>
                <a:gd name="T28" fmla="*/ 32 w 165"/>
                <a:gd name="T29" fmla="*/ 73 h 155"/>
                <a:gd name="T30" fmla="*/ 23 w 165"/>
                <a:gd name="T31" fmla="*/ 69 h 155"/>
                <a:gd name="T32" fmla="*/ 18 w 165"/>
                <a:gd name="T33" fmla="*/ 69 h 155"/>
                <a:gd name="T34" fmla="*/ 14 w 165"/>
                <a:gd name="T35" fmla="*/ 64 h 155"/>
                <a:gd name="T36" fmla="*/ 9 w 165"/>
                <a:gd name="T37" fmla="*/ 55 h 155"/>
                <a:gd name="T38" fmla="*/ 4 w 165"/>
                <a:gd name="T39" fmla="*/ 50 h 155"/>
                <a:gd name="T40" fmla="*/ 0 w 165"/>
                <a:gd name="T41" fmla="*/ 46 h 155"/>
                <a:gd name="T42" fmla="*/ 0 w 165"/>
                <a:gd name="T43" fmla="*/ 37 h 155"/>
                <a:gd name="T44" fmla="*/ 0 w 165"/>
                <a:gd name="T45" fmla="*/ 27 h 155"/>
                <a:gd name="T46" fmla="*/ 4 w 165"/>
                <a:gd name="T47" fmla="*/ 23 h 155"/>
                <a:gd name="T48" fmla="*/ 9 w 165"/>
                <a:gd name="T49" fmla="*/ 14 h 155"/>
                <a:gd name="T50" fmla="*/ 14 w 165"/>
                <a:gd name="T51" fmla="*/ 9 h 155"/>
                <a:gd name="T52" fmla="*/ 18 w 165"/>
                <a:gd name="T53" fmla="*/ 4 h 155"/>
                <a:gd name="T54" fmla="*/ 23 w 165"/>
                <a:gd name="T55" fmla="*/ 0 h 155"/>
                <a:gd name="T56" fmla="*/ 32 w 165"/>
                <a:gd name="T57" fmla="*/ 0 h 155"/>
                <a:gd name="T58" fmla="*/ 36 w 165"/>
                <a:gd name="T59" fmla="*/ 0 h 155"/>
                <a:gd name="T60" fmla="*/ 41 w 165"/>
                <a:gd name="T61" fmla="*/ 0 h 155"/>
                <a:gd name="T62" fmla="*/ 41 w 165"/>
                <a:gd name="T63" fmla="*/ 0 h 155"/>
                <a:gd name="T64" fmla="*/ 41 w 165"/>
                <a:gd name="T65" fmla="*/ 0 h 155"/>
                <a:gd name="T66" fmla="*/ 41 w 165"/>
                <a:gd name="T67" fmla="*/ 0 h 155"/>
                <a:gd name="T68" fmla="*/ 36 w 165"/>
                <a:gd name="T69" fmla="*/ 37 h 15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155">
                  <a:moveTo>
                    <a:pt x="77" y="78"/>
                  </a:moveTo>
                  <a:lnTo>
                    <a:pt x="145" y="39"/>
                  </a:lnTo>
                  <a:lnTo>
                    <a:pt x="155" y="48"/>
                  </a:lnTo>
                  <a:lnTo>
                    <a:pt x="155" y="58"/>
                  </a:lnTo>
                  <a:lnTo>
                    <a:pt x="155" y="68"/>
                  </a:lnTo>
                  <a:lnTo>
                    <a:pt x="165" y="78"/>
                  </a:lnTo>
                  <a:lnTo>
                    <a:pt x="155" y="97"/>
                  </a:lnTo>
                  <a:lnTo>
                    <a:pt x="155" y="107"/>
                  </a:lnTo>
                  <a:lnTo>
                    <a:pt x="145" y="116"/>
                  </a:lnTo>
                  <a:lnTo>
                    <a:pt x="136" y="136"/>
                  </a:lnTo>
                  <a:lnTo>
                    <a:pt x="126" y="146"/>
                  </a:lnTo>
                  <a:lnTo>
                    <a:pt x="116" y="146"/>
                  </a:lnTo>
                  <a:lnTo>
                    <a:pt x="97" y="155"/>
                  </a:lnTo>
                  <a:lnTo>
                    <a:pt x="77" y="155"/>
                  </a:lnTo>
                  <a:lnTo>
                    <a:pt x="68" y="155"/>
                  </a:lnTo>
                  <a:lnTo>
                    <a:pt x="48" y="146"/>
                  </a:lnTo>
                  <a:lnTo>
                    <a:pt x="38" y="146"/>
                  </a:lnTo>
                  <a:lnTo>
                    <a:pt x="29" y="136"/>
                  </a:lnTo>
                  <a:lnTo>
                    <a:pt x="19" y="116"/>
                  </a:lnTo>
                  <a:lnTo>
                    <a:pt x="9" y="107"/>
                  </a:lnTo>
                  <a:lnTo>
                    <a:pt x="0" y="97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9" y="48"/>
                  </a:lnTo>
                  <a:lnTo>
                    <a:pt x="19" y="29"/>
                  </a:lnTo>
                  <a:lnTo>
                    <a:pt x="29" y="19"/>
                  </a:lnTo>
                  <a:lnTo>
                    <a:pt x="38" y="9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77" y="78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1" name="AutoShape 120"/>
          <p:cNvSpPr>
            <a:spLocks noChangeArrowheads="1"/>
          </p:cNvSpPr>
          <p:nvPr/>
        </p:nvSpPr>
        <p:spPr bwMode="auto">
          <a:xfrm>
            <a:off x="2009923" y="2409998"/>
            <a:ext cx="1522413" cy="18669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" name="AutoShape 121"/>
          <p:cNvSpPr>
            <a:spLocks noChangeArrowheads="1"/>
          </p:cNvSpPr>
          <p:nvPr/>
        </p:nvSpPr>
        <p:spPr bwMode="auto">
          <a:xfrm flipV="1">
            <a:off x="4549849" y="2937048"/>
            <a:ext cx="2438400" cy="1047750"/>
          </a:xfrm>
          <a:custGeom>
            <a:avLst/>
            <a:gdLst>
              <a:gd name="T0" fmla="*/ 2133600 w 21600"/>
              <a:gd name="T1" fmla="*/ 523875 h 21600"/>
              <a:gd name="T2" fmla="*/ 1219200 w 21600"/>
              <a:gd name="T3" fmla="*/ 1047750 h 21600"/>
              <a:gd name="T4" fmla="*/ 304800 w 21600"/>
              <a:gd name="T5" fmla="*/ 523875 h 21600"/>
              <a:gd name="T6" fmla="*/ 1219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Freeform 123"/>
          <p:cNvSpPr>
            <a:spLocks noEditPoints="1"/>
          </p:cNvSpPr>
          <p:nvPr/>
        </p:nvSpPr>
        <p:spPr bwMode="auto">
          <a:xfrm rot="5400000">
            <a:off x="5303912" y="4653136"/>
            <a:ext cx="1363662" cy="1363662"/>
          </a:xfrm>
          <a:custGeom>
            <a:avLst/>
            <a:gdLst>
              <a:gd name="T0" fmla="*/ 976104 w 1608"/>
              <a:gd name="T1" fmla="*/ 66996 h 1608"/>
              <a:gd name="T2" fmla="*/ 1226278 w 1608"/>
              <a:gd name="T3" fmla="*/ 274768 h 1608"/>
              <a:gd name="T4" fmla="*/ 1354333 w 1608"/>
              <a:gd name="T5" fmla="*/ 579217 h 1608"/>
              <a:gd name="T6" fmla="*/ 1321260 w 1608"/>
              <a:gd name="T7" fmla="*/ 915044 h 1608"/>
              <a:gd name="T8" fmla="*/ 1140625 w 1608"/>
              <a:gd name="T9" fmla="*/ 1186420 h 1608"/>
              <a:gd name="T10" fmla="*/ 851441 w 1608"/>
              <a:gd name="T11" fmla="*/ 1342461 h 1608"/>
              <a:gd name="T12" fmla="*/ 512221 w 1608"/>
              <a:gd name="T13" fmla="*/ 1342461 h 1608"/>
              <a:gd name="T14" fmla="*/ 223037 w 1608"/>
              <a:gd name="T15" fmla="*/ 1186420 h 1608"/>
              <a:gd name="T16" fmla="*/ 42402 w 1608"/>
              <a:gd name="T17" fmla="*/ 915044 h 1608"/>
              <a:gd name="T18" fmla="*/ 9329 w 1608"/>
              <a:gd name="T19" fmla="*/ 579217 h 1608"/>
              <a:gd name="T20" fmla="*/ 137384 w 1608"/>
              <a:gd name="T21" fmla="*/ 274768 h 1608"/>
              <a:gd name="T22" fmla="*/ 387558 w 1608"/>
              <a:gd name="T23" fmla="*/ 66996 h 1608"/>
              <a:gd name="T24" fmla="*/ 680135 w 1608"/>
              <a:gd name="T25" fmla="*/ 271376 h 1608"/>
              <a:gd name="T26" fmla="*/ 1134689 w 1608"/>
              <a:gd name="T27" fmla="*/ 515613 h 1608"/>
              <a:gd name="T28" fmla="*/ 1183876 w 1608"/>
              <a:gd name="T29" fmla="*/ 1031227 h 1608"/>
              <a:gd name="T30" fmla="*/ 790381 w 1608"/>
              <a:gd name="T31" fmla="*/ 1351789 h 1608"/>
              <a:gd name="T32" fmla="*/ 295969 w 1608"/>
              <a:gd name="T33" fmla="*/ 1201685 h 1608"/>
              <a:gd name="T34" fmla="*/ 146712 w 1608"/>
              <a:gd name="T35" fmla="*/ 708121 h 1608"/>
              <a:gd name="T36" fmla="*/ 469819 w 1608"/>
              <a:gd name="T37" fmla="*/ 317170 h 1608"/>
              <a:gd name="T38" fmla="*/ 887907 w 1608"/>
              <a:gd name="T39" fmla="*/ 542751 h 1608"/>
              <a:gd name="T40" fmla="*/ 1116880 w 1608"/>
              <a:gd name="T41" fmla="*/ 884515 h 1608"/>
              <a:gd name="T42" fmla="*/ 958295 w 1608"/>
              <a:gd name="T43" fmla="*/ 1262744 h 1608"/>
              <a:gd name="T44" fmla="*/ 552080 w 1608"/>
              <a:gd name="T45" fmla="*/ 1345005 h 1608"/>
              <a:gd name="T46" fmla="*/ 265439 w 1608"/>
              <a:gd name="T47" fmla="*/ 1055820 h 1608"/>
              <a:gd name="T48" fmla="*/ 344308 w 1608"/>
              <a:gd name="T49" fmla="*/ 649605 h 1608"/>
              <a:gd name="T50" fmla="*/ 680135 w 1608"/>
              <a:gd name="T51" fmla="*/ 664870 h 1608"/>
              <a:gd name="T52" fmla="*/ 970167 w 1608"/>
              <a:gd name="T53" fmla="*/ 820911 h 1608"/>
              <a:gd name="T54" fmla="*/ 1004089 w 1608"/>
              <a:gd name="T55" fmla="*/ 1149954 h 1608"/>
              <a:gd name="T56" fmla="*/ 750523 w 1608"/>
              <a:gd name="T57" fmla="*/ 1357726 h 1608"/>
              <a:gd name="T58" fmla="*/ 435897 w 1608"/>
              <a:gd name="T59" fmla="*/ 1260200 h 1608"/>
              <a:gd name="T60" fmla="*/ 341764 w 1608"/>
              <a:gd name="T61" fmla="*/ 945574 h 1608"/>
              <a:gd name="T62" fmla="*/ 546143 w 1608"/>
              <a:gd name="T63" fmla="*/ 692856 h 1608"/>
              <a:gd name="T64" fmla="*/ 814127 w 1608"/>
              <a:gd name="T65" fmla="*/ 838720 h 1608"/>
              <a:gd name="T66" fmla="*/ 958295 w 1608"/>
              <a:gd name="T67" fmla="*/ 1055820 h 1608"/>
              <a:gd name="T68" fmla="*/ 857377 w 1608"/>
              <a:gd name="T69" fmla="*/ 1299210 h 1608"/>
              <a:gd name="T70" fmla="*/ 597874 w 1608"/>
              <a:gd name="T71" fmla="*/ 1351789 h 1608"/>
              <a:gd name="T72" fmla="*/ 414696 w 1608"/>
              <a:gd name="T73" fmla="*/ 1168611 h 1608"/>
              <a:gd name="T74" fmla="*/ 466427 w 1608"/>
              <a:gd name="T75" fmla="*/ 909108 h 1608"/>
              <a:gd name="T76" fmla="*/ 680135 w 1608"/>
              <a:gd name="T77" fmla="*/ 918437 h 1608"/>
              <a:gd name="T78" fmla="*/ 866706 w 1608"/>
              <a:gd name="T79" fmla="*/ 1015962 h 1608"/>
              <a:gd name="T80" fmla="*/ 887907 w 1608"/>
              <a:gd name="T81" fmla="*/ 1226278 h 1608"/>
              <a:gd name="T82" fmla="*/ 725930 w 1608"/>
              <a:gd name="T83" fmla="*/ 1360270 h 1608"/>
              <a:gd name="T84" fmla="*/ 524942 w 1608"/>
              <a:gd name="T85" fmla="*/ 1299210 h 1608"/>
              <a:gd name="T86" fmla="*/ 463883 w 1608"/>
              <a:gd name="T87" fmla="*/ 1094831 h 1608"/>
              <a:gd name="T88" fmla="*/ 594482 w 1608"/>
              <a:gd name="T89" fmla="*/ 936246 h 1608"/>
              <a:gd name="T90" fmla="*/ 765788 w 1608"/>
              <a:gd name="T91" fmla="*/ 1027835 h 1608"/>
              <a:gd name="T92" fmla="*/ 859921 w 1608"/>
              <a:gd name="T93" fmla="*/ 1168611 h 1608"/>
              <a:gd name="T94" fmla="*/ 796318 w 1608"/>
              <a:gd name="T95" fmla="*/ 1323804 h 1608"/>
              <a:gd name="T96" fmla="*/ 628404 w 1608"/>
              <a:gd name="T97" fmla="*/ 1354333 h 1608"/>
              <a:gd name="T98" fmla="*/ 512221 w 1608"/>
              <a:gd name="T99" fmla="*/ 1238999 h 1608"/>
              <a:gd name="T100" fmla="*/ 542751 w 1608"/>
              <a:gd name="T101" fmla="*/ 1073629 h 1608"/>
              <a:gd name="T102" fmla="*/ 680135 w 1608"/>
              <a:gd name="T103" fmla="*/ 1079566 h 1608"/>
              <a:gd name="T104" fmla="*/ 814127 w 1608"/>
              <a:gd name="T105" fmla="*/ 1275465 h 1608"/>
              <a:gd name="T106" fmla="*/ 582609 w 1608"/>
              <a:gd name="T107" fmla="*/ 1321260 h 1608"/>
              <a:gd name="T108" fmla="*/ 625012 w 1608"/>
              <a:gd name="T109" fmla="*/ 1088894 h 1608"/>
              <a:gd name="T110" fmla="*/ 792925 w 1608"/>
              <a:gd name="T111" fmla="*/ 1226278 h 1608"/>
              <a:gd name="T112" fmla="*/ 658934 w 1608"/>
              <a:gd name="T113" fmla="*/ 1360270 h 1608"/>
              <a:gd name="T114" fmla="*/ 588546 w 1608"/>
              <a:gd name="T115" fmla="*/ 1186420 h 160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608" h="1608">
                <a:moveTo>
                  <a:pt x="806" y="0"/>
                </a:moveTo>
                <a:lnTo>
                  <a:pt x="845" y="0"/>
                </a:lnTo>
                <a:lnTo>
                  <a:pt x="885" y="4"/>
                </a:lnTo>
                <a:lnTo>
                  <a:pt x="925" y="11"/>
                </a:lnTo>
                <a:lnTo>
                  <a:pt x="964" y="18"/>
                </a:lnTo>
                <a:lnTo>
                  <a:pt x="1004" y="25"/>
                </a:lnTo>
                <a:lnTo>
                  <a:pt x="1043" y="36"/>
                </a:lnTo>
                <a:lnTo>
                  <a:pt x="1079" y="50"/>
                </a:lnTo>
                <a:lnTo>
                  <a:pt x="1115" y="65"/>
                </a:lnTo>
                <a:lnTo>
                  <a:pt x="1151" y="79"/>
                </a:lnTo>
                <a:lnTo>
                  <a:pt x="1187" y="97"/>
                </a:lnTo>
                <a:lnTo>
                  <a:pt x="1219" y="115"/>
                </a:lnTo>
                <a:lnTo>
                  <a:pt x="1252" y="137"/>
                </a:lnTo>
                <a:lnTo>
                  <a:pt x="1284" y="162"/>
                </a:lnTo>
                <a:lnTo>
                  <a:pt x="1313" y="183"/>
                </a:lnTo>
                <a:lnTo>
                  <a:pt x="1345" y="209"/>
                </a:lnTo>
                <a:lnTo>
                  <a:pt x="1371" y="237"/>
                </a:lnTo>
                <a:lnTo>
                  <a:pt x="1399" y="263"/>
                </a:lnTo>
                <a:lnTo>
                  <a:pt x="1425" y="295"/>
                </a:lnTo>
                <a:lnTo>
                  <a:pt x="1446" y="324"/>
                </a:lnTo>
                <a:lnTo>
                  <a:pt x="1471" y="356"/>
                </a:lnTo>
                <a:lnTo>
                  <a:pt x="1493" y="389"/>
                </a:lnTo>
                <a:lnTo>
                  <a:pt x="1511" y="421"/>
                </a:lnTo>
                <a:lnTo>
                  <a:pt x="1529" y="457"/>
                </a:lnTo>
                <a:lnTo>
                  <a:pt x="1543" y="493"/>
                </a:lnTo>
                <a:lnTo>
                  <a:pt x="1558" y="529"/>
                </a:lnTo>
                <a:lnTo>
                  <a:pt x="1572" y="565"/>
                </a:lnTo>
                <a:lnTo>
                  <a:pt x="1583" y="604"/>
                </a:lnTo>
                <a:lnTo>
                  <a:pt x="1590" y="644"/>
                </a:lnTo>
                <a:lnTo>
                  <a:pt x="1597" y="683"/>
                </a:lnTo>
                <a:lnTo>
                  <a:pt x="1604" y="723"/>
                </a:lnTo>
                <a:lnTo>
                  <a:pt x="1608" y="763"/>
                </a:lnTo>
                <a:lnTo>
                  <a:pt x="1608" y="802"/>
                </a:lnTo>
                <a:lnTo>
                  <a:pt x="1608" y="845"/>
                </a:lnTo>
                <a:lnTo>
                  <a:pt x="1604" y="885"/>
                </a:lnTo>
                <a:lnTo>
                  <a:pt x="1597" y="925"/>
                </a:lnTo>
                <a:lnTo>
                  <a:pt x="1590" y="964"/>
                </a:lnTo>
                <a:lnTo>
                  <a:pt x="1583" y="1004"/>
                </a:lnTo>
                <a:lnTo>
                  <a:pt x="1572" y="1043"/>
                </a:lnTo>
                <a:lnTo>
                  <a:pt x="1558" y="1079"/>
                </a:lnTo>
                <a:lnTo>
                  <a:pt x="1543" y="1115"/>
                </a:lnTo>
                <a:lnTo>
                  <a:pt x="1529" y="1151"/>
                </a:lnTo>
                <a:lnTo>
                  <a:pt x="1511" y="1187"/>
                </a:lnTo>
                <a:lnTo>
                  <a:pt x="1493" y="1219"/>
                </a:lnTo>
                <a:lnTo>
                  <a:pt x="1471" y="1252"/>
                </a:lnTo>
                <a:lnTo>
                  <a:pt x="1446" y="1284"/>
                </a:lnTo>
                <a:lnTo>
                  <a:pt x="1425" y="1313"/>
                </a:lnTo>
                <a:lnTo>
                  <a:pt x="1399" y="1345"/>
                </a:lnTo>
                <a:lnTo>
                  <a:pt x="1371" y="1371"/>
                </a:lnTo>
                <a:lnTo>
                  <a:pt x="1345" y="1399"/>
                </a:lnTo>
                <a:lnTo>
                  <a:pt x="1313" y="1425"/>
                </a:lnTo>
                <a:lnTo>
                  <a:pt x="1284" y="1446"/>
                </a:lnTo>
                <a:lnTo>
                  <a:pt x="1252" y="1471"/>
                </a:lnTo>
                <a:lnTo>
                  <a:pt x="1219" y="1493"/>
                </a:lnTo>
                <a:lnTo>
                  <a:pt x="1187" y="1511"/>
                </a:lnTo>
                <a:lnTo>
                  <a:pt x="1151" y="1529"/>
                </a:lnTo>
                <a:lnTo>
                  <a:pt x="1115" y="1543"/>
                </a:lnTo>
                <a:lnTo>
                  <a:pt x="1079" y="1558"/>
                </a:lnTo>
                <a:lnTo>
                  <a:pt x="1043" y="1572"/>
                </a:lnTo>
                <a:lnTo>
                  <a:pt x="1004" y="1583"/>
                </a:lnTo>
                <a:lnTo>
                  <a:pt x="964" y="1590"/>
                </a:lnTo>
                <a:lnTo>
                  <a:pt x="925" y="1597"/>
                </a:lnTo>
                <a:lnTo>
                  <a:pt x="885" y="1604"/>
                </a:lnTo>
                <a:lnTo>
                  <a:pt x="845" y="1608"/>
                </a:lnTo>
                <a:lnTo>
                  <a:pt x="806" y="1608"/>
                </a:lnTo>
                <a:lnTo>
                  <a:pt x="763" y="1608"/>
                </a:lnTo>
                <a:lnTo>
                  <a:pt x="723" y="1604"/>
                </a:lnTo>
                <a:lnTo>
                  <a:pt x="683" y="1597"/>
                </a:lnTo>
                <a:lnTo>
                  <a:pt x="644" y="1590"/>
                </a:lnTo>
                <a:lnTo>
                  <a:pt x="604" y="1583"/>
                </a:lnTo>
                <a:lnTo>
                  <a:pt x="565" y="1572"/>
                </a:lnTo>
                <a:lnTo>
                  <a:pt x="529" y="1558"/>
                </a:lnTo>
                <a:lnTo>
                  <a:pt x="493" y="1543"/>
                </a:lnTo>
                <a:lnTo>
                  <a:pt x="457" y="1529"/>
                </a:lnTo>
                <a:lnTo>
                  <a:pt x="421" y="1511"/>
                </a:lnTo>
                <a:lnTo>
                  <a:pt x="389" y="1493"/>
                </a:lnTo>
                <a:lnTo>
                  <a:pt x="356" y="1471"/>
                </a:lnTo>
                <a:lnTo>
                  <a:pt x="324" y="1446"/>
                </a:lnTo>
                <a:lnTo>
                  <a:pt x="295" y="1425"/>
                </a:lnTo>
                <a:lnTo>
                  <a:pt x="263" y="1399"/>
                </a:lnTo>
                <a:lnTo>
                  <a:pt x="237" y="1371"/>
                </a:lnTo>
                <a:lnTo>
                  <a:pt x="209" y="1345"/>
                </a:lnTo>
                <a:lnTo>
                  <a:pt x="183" y="1313"/>
                </a:lnTo>
                <a:lnTo>
                  <a:pt x="162" y="1284"/>
                </a:lnTo>
                <a:lnTo>
                  <a:pt x="137" y="1252"/>
                </a:lnTo>
                <a:lnTo>
                  <a:pt x="115" y="1219"/>
                </a:lnTo>
                <a:lnTo>
                  <a:pt x="97" y="1187"/>
                </a:lnTo>
                <a:lnTo>
                  <a:pt x="79" y="1151"/>
                </a:lnTo>
                <a:lnTo>
                  <a:pt x="65" y="1115"/>
                </a:lnTo>
                <a:lnTo>
                  <a:pt x="50" y="1079"/>
                </a:lnTo>
                <a:lnTo>
                  <a:pt x="36" y="1043"/>
                </a:lnTo>
                <a:lnTo>
                  <a:pt x="25" y="1004"/>
                </a:lnTo>
                <a:lnTo>
                  <a:pt x="18" y="964"/>
                </a:lnTo>
                <a:lnTo>
                  <a:pt x="11" y="925"/>
                </a:lnTo>
                <a:lnTo>
                  <a:pt x="4" y="885"/>
                </a:lnTo>
                <a:lnTo>
                  <a:pt x="0" y="845"/>
                </a:lnTo>
                <a:lnTo>
                  <a:pt x="0" y="802"/>
                </a:lnTo>
                <a:lnTo>
                  <a:pt x="0" y="763"/>
                </a:lnTo>
                <a:lnTo>
                  <a:pt x="4" y="723"/>
                </a:lnTo>
                <a:lnTo>
                  <a:pt x="11" y="683"/>
                </a:lnTo>
                <a:lnTo>
                  <a:pt x="18" y="644"/>
                </a:lnTo>
                <a:lnTo>
                  <a:pt x="25" y="604"/>
                </a:lnTo>
                <a:lnTo>
                  <a:pt x="36" y="565"/>
                </a:lnTo>
                <a:lnTo>
                  <a:pt x="50" y="529"/>
                </a:lnTo>
                <a:lnTo>
                  <a:pt x="65" y="493"/>
                </a:lnTo>
                <a:lnTo>
                  <a:pt x="79" y="457"/>
                </a:lnTo>
                <a:lnTo>
                  <a:pt x="97" y="421"/>
                </a:lnTo>
                <a:lnTo>
                  <a:pt x="115" y="389"/>
                </a:lnTo>
                <a:lnTo>
                  <a:pt x="137" y="356"/>
                </a:lnTo>
                <a:lnTo>
                  <a:pt x="162" y="324"/>
                </a:lnTo>
                <a:lnTo>
                  <a:pt x="183" y="295"/>
                </a:lnTo>
                <a:lnTo>
                  <a:pt x="209" y="263"/>
                </a:lnTo>
                <a:lnTo>
                  <a:pt x="237" y="237"/>
                </a:lnTo>
                <a:lnTo>
                  <a:pt x="263" y="209"/>
                </a:lnTo>
                <a:lnTo>
                  <a:pt x="295" y="183"/>
                </a:lnTo>
                <a:lnTo>
                  <a:pt x="324" y="162"/>
                </a:lnTo>
                <a:lnTo>
                  <a:pt x="356" y="137"/>
                </a:lnTo>
                <a:lnTo>
                  <a:pt x="389" y="115"/>
                </a:lnTo>
                <a:lnTo>
                  <a:pt x="421" y="97"/>
                </a:lnTo>
                <a:lnTo>
                  <a:pt x="457" y="79"/>
                </a:lnTo>
                <a:lnTo>
                  <a:pt x="493" y="65"/>
                </a:lnTo>
                <a:lnTo>
                  <a:pt x="529" y="50"/>
                </a:lnTo>
                <a:lnTo>
                  <a:pt x="565" y="36"/>
                </a:lnTo>
                <a:lnTo>
                  <a:pt x="604" y="25"/>
                </a:lnTo>
                <a:lnTo>
                  <a:pt x="644" y="18"/>
                </a:lnTo>
                <a:lnTo>
                  <a:pt x="683" y="11"/>
                </a:lnTo>
                <a:lnTo>
                  <a:pt x="723" y="4"/>
                </a:lnTo>
                <a:lnTo>
                  <a:pt x="763" y="0"/>
                </a:lnTo>
                <a:lnTo>
                  <a:pt x="806" y="0"/>
                </a:lnTo>
                <a:close/>
                <a:moveTo>
                  <a:pt x="802" y="320"/>
                </a:moveTo>
                <a:lnTo>
                  <a:pt x="871" y="324"/>
                </a:lnTo>
                <a:lnTo>
                  <a:pt x="932" y="335"/>
                </a:lnTo>
                <a:lnTo>
                  <a:pt x="993" y="353"/>
                </a:lnTo>
                <a:lnTo>
                  <a:pt x="1054" y="374"/>
                </a:lnTo>
                <a:lnTo>
                  <a:pt x="1108" y="399"/>
                </a:lnTo>
                <a:lnTo>
                  <a:pt x="1162" y="432"/>
                </a:lnTo>
                <a:lnTo>
                  <a:pt x="1212" y="468"/>
                </a:lnTo>
                <a:lnTo>
                  <a:pt x="1259" y="511"/>
                </a:lnTo>
                <a:lnTo>
                  <a:pt x="1299" y="558"/>
                </a:lnTo>
                <a:lnTo>
                  <a:pt x="1338" y="608"/>
                </a:lnTo>
                <a:lnTo>
                  <a:pt x="1371" y="658"/>
                </a:lnTo>
                <a:lnTo>
                  <a:pt x="1396" y="716"/>
                </a:lnTo>
                <a:lnTo>
                  <a:pt x="1417" y="773"/>
                </a:lnTo>
                <a:lnTo>
                  <a:pt x="1435" y="835"/>
                </a:lnTo>
                <a:lnTo>
                  <a:pt x="1443" y="899"/>
                </a:lnTo>
                <a:lnTo>
                  <a:pt x="1446" y="964"/>
                </a:lnTo>
                <a:lnTo>
                  <a:pt x="1443" y="1029"/>
                </a:lnTo>
                <a:lnTo>
                  <a:pt x="1435" y="1094"/>
                </a:lnTo>
                <a:lnTo>
                  <a:pt x="1417" y="1155"/>
                </a:lnTo>
                <a:lnTo>
                  <a:pt x="1396" y="1216"/>
                </a:lnTo>
                <a:lnTo>
                  <a:pt x="1371" y="1270"/>
                </a:lnTo>
                <a:lnTo>
                  <a:pt x="1338" y="1324"/>
                </a:lnTo>
                <a:lnTo>
                  <a:pt x="1299" y="1374"/>
                </a:lnTo>
                <a:lnTo>
                  <a:pt x="1259" y="1417"/>
                </a:lnTo>
                <a:lnTo>
                  <a:pt x="1212" y="1461"/>
                </a:lnTo>
                <a:lnTo>
                  <a:pt x="1162" y="1496"/>
                </a:lnTo>
                <a:lnTo>
                  <a:pt x="1108" y="1529"/>
                </a:lnTo>
                <a:lnTo>
                  <a:pt x="1054" y="1558"/>
                </a:lnTo>
                <a:lnTo>
                  <a:pt x="993" y="1579"/>
                </a:lnTo>
                <a:lnTo>
                  <a:pt x="932" y="1594"/>
                </a:lnTo>
                <a:lnTo>
                  <a:pt x="871" y="1604"/>
                </a:lnTo>
                <a:lnTo>
                  <a:pt x="802" y="1608"/>
                </a:lnTo>
                <a:lnTo>
                  <a:pt x="737" y="1604"/>
                </a:lnTo>
                <a:lnTo>
                  <a:pt x="676" y="1594"/>
                </a:lnTo>
                <a:lnTo>
                  <a:pt x="615" y="1579"/>
                </a:lnTo>
                <a:lnTo>
                  <a:pt x="554" y="1558"/>
                </a:lnTo>
                <a:lnTo>
                  <a:pt x="500" y="1529"/>
                </a:lnTo>
                <a:lnTo>
                  <a:pt x="446" y="1496"/>
                </a:lnTo>
                <a:lnTo>
                  <a:pt x="396" y="1461"/>
                </a:lnTo>
                <a:lnTo>
                  <a:pt x="349" y="1417"/>
                </a:lnTo>
                <a:lnTo>
                  <a:pt x="309" y="1374"/>
                </a:lnTo>
                <a:lnTo>
                  <a:pt x="270" y="1324"/>
                </a:lnTo>
                <a:lnTo>
                  <a:pt x="237" y="1270"/>
                </a:lnTo>
                <a:lnTo>
                  <a:pt x="212" y="1216"/>
                </a:lnTo>
                <a:lnTo>
                  <a:pt x="191" y="1155"/>
                </a:lnTo>
                <a:lnTo>
                  <a:pt x="173" y="1094"/>
                </a:lnTo>
                <a:lnTo>
                  <a:pt x="165" y="1029"/>
                </a:lnTo>
                <a:lnTo>
                  <a:pt x="162" y="964"/>
                </a:lnTo>
                <a:lnTo>
                  <a:pt x="165" y="899"/>
                </a:lnTo>
                <a:lnTo>
                  <a:pt x="173" y="835"/>
                </a:lnTo>
                <a:lnTo>
                  <a:pt x="191" y="773"/>
                </a:lnTo>
                <a:lnTo>
                  <a:pt x="212" y="716"/>
                </a:lnTo>
                <a:lnTo>
                  <a:pt x="237" y="658"/>
                </a:lnTo>
                <a:lnTo>
                  <a:pt x="270" y="608"/>
                </a:lnTo>
                <a:lnTo>
                  <a:pt x="309" y="558"/>
                </a:lnTo>
                <a:lnTo>
                  <a:pt x="349" y="511"/>
                </a:lnTo>
                <a:lnTo>
                  <a:pt x="396" y="468"/>
                </a:lnTo>
                <a:lnTo>
                  <a:pt x="446" y="432"/>
                </a:lnTo>
                <a:lnTo>
                  <a:pt x="500" y="399"/>
                </a:lnTo>
                <a:lnTo>
                  <a:pt x="554" y="374"/>
                </a:lnTo>
                <a:lnTo>
                  <a:pt x="615" y="353"/>
                </a:lnTo>
                <a:lnTo>
                  <a:pt x="676" y="335"/>
                </a:lnTo>
                <a:lnTo>
                  <a:pt x="737" y="324"/>
                </a:lnTo>
                <a:lnTo>
                  <a:pt x="802" y="320"/>
                </a:lnTo>
                <a:close/>
                <a:moveTo>
                  <a:pt x="802" y="579"/>
                </a:moveTo>
                <a:lnTo>
                  <a:pt x="856" y="583"/>
                </a:lnTo>
                <a:lnTo>
                  <a:pt x="907" y="590"/>
                </a:lnTo>
                <a:lnTo>
                  <a:pt x="957" y="601"/>
                </a:lnTo>
                <a:lnTo>
                  <a:pt x="1004" y="619"/>
                </a:lnTo>
                <a:lnTo>
                  <a:pt x="1047" y="640"/>
                </a:lnTo>
                <a:lnTo>
                  <a:pt x="1090" y="669"/>
                </a:lnTo>
                <a:lnTo>
                  <a:pt x="1130" y="698"/>
                </a:lnTo>
                <a:lnTo>
                  <a:pt x="1166" y="730"/>
                </a:lnTo>
                <a:lnTo>
                  <a:pt x="1202" y="766"/>
                </a:lnTo>
                <a:lnTo>
                  <a:pt x="1230" y="806"/>
                </a:lnTo>
                <a:lnTo>
                  <a:pt x="1255" y="849"/>
                </a:lnTo>
                <a:lnTo>
                  <a:pt x="1277" y="896"/>
                </a:lnTo>
                <a:lnTo>
                  <a:pt x="1295" y="942"/>
                </a:lnTo>
                <a:lnTo>
                  <a:pt x="1309" y="989"/>
                </a:lnTo>
                <a:lnTo>
                  <a:pt x="1317" y="1043"/>
                </a:lnTo>
                <a:lnTo>
                  <a:pt x="1317" y="1094"/>
                </a:lnTo>
                <a:lnTo>
                  <a:pt x="1317" y="1148"/>
                </a:lnTo>
                <a:lnTo>
                  <a:pt x="1309" y="1198"/>
                </a:lnTo>
                <a:lnTo>
                  <a:pt x="1295" y="1245"/>
                </a:lnTo>
                <a:lnTo>
                  <a:pt x="1277" y="1295"/>
                </a:lnTo>
                <a:lnTo>
                  <a:pt x="1255" y="1338"/>
                </a:lnTo>
                <a:lnTo>
                  <a:pt x="1230" y="1381"/>
                </a:lnTo>
                <a:lnTo>
                  <a:pt x="1202" y="1421"/>
                </a:lnTo>
                <a:lnTo>
                  <a:pt x="1166" y="1457"/>
                </a:lnTo>
                <a:lnTo>
                  <a:pt x="1130" y="1489"/>
                </a:lnTo>
                <a:lnTo>
                  <a:pt x="1090" y="1522"/>
                </a:lnTo>
                <a:lnTo>
                  <a:pt x="1047" y="1547"/>
                </a:lnTo>
                <a:lnTo>
                  <a:pt x="1004" y="1568"/>
                </a:lnTo>
                <a:lnTo>
                  <a:pt x="957" y="1586"/>
                </a:lnTo>
                <a:lnTo>
                  <a:pt x="907" y="1597"/>
                </a:lnTo>
                <a:lnTo>
                  <a:pt x="856" y="1604"/>
                </a:lnTo>
                <a:lnTo>
                  <a:pt x="802" y="1608"/>
                </a:lnTo>
                <a:lnTo>
                  <a:pt x="752" y="1604"/>
                </a:lnTo>
                <a:lnTo>
                  <a:pt x="701" y="1597"/>
                </a:lnTo>
                <a:lnTo>
                  <a:pt x="651" y="1586"/>
                </a:lnTo>
                <a:lnTo>
                  <a:pt x="604" y="1568"/>
                </a:lnTo>
                <a:lnTo>
                  <a:pt x="561" y="1547"/>
                </a:lnTo>
                <a:lnTo>
                  <a:pt x="518" y="1522"/>
                </a:lnTo>
                <a:lnTo>
                  <a:pt x="478" y="1489"/>
                </a:lnTo>
                <a:lnTo>
                  <a:pt x="442" y="1457"/>
                </a:lnTo>
                <a:lnTo>
                  <a:pt x="406" y="1421"/>
                </a:lnTo>
                <a:lnTo>
                  <a:pt x="378" y="1381"/>
                </a:lnTo>
                <a:lnTo>
                  <a:pt x="353" y="1338"/>
                </a:lnTo>
                <a:lnTo>
                  <a:pt x="331" y="1295"/>
                </a:lnTo>
                <a:lnTo>
                  <a:pt x="313" y="1245"/>
                </a:lnTo>
                <a:lnTo>
                  <a:pt x="299" y="1198"/>
                </a:lnTo>
                <a:lnTo>
                  <a:pt x="291" y="1148"/>
                </a:lnTo>
                <a:lnTo>
                  <a:pt x="291" y="1094"/>
                </a:lnTo>
                <a:lnTo>
                  <a:pt x="291" y="1043"/>
                </a:lnTo>
                <a:lnTo>
                  <a:pt x="299" y="989"/>
                </a:lnTo>
                <a:lnTo>
                  <a:pt x="313" y="942"/>
                </a:lnTo>
                <a:lnTo>
                  <a:pt x="331" y="896"/>
                </a:lnTo>
                <a:lnTo>
                  <a:pt x="353" y="849"/>
                </a:lnTo>
                <a:lnTo>
                  <a:pt x="378" y="806"/>
                </a:lnTo>
                <a:lnTo>
                  <a:pt x="406" y="766"/>
                </a:lnTo>
                <a:lnTo>
                  <a:pt x="442" y="730"/>
                </a:lnTo>
                <a:lnTo>
                  <a:pt x="478" y="698"/>
                </a:lnTo>
                <a:lnTo>
                  <a:pt x="518" y="669"/>
                </a:lnTo>
                <a:lnTo>
                  <a:pt x="561" y="640"/>
                </a:lnTo>
                <a:lnTo>
                  <a:pt x="604" y="619"/>
                </a:lnTo>
                <a:lnTo>
                  <a:pt x="651" y="601"/>
                </a:lnTo>
                <a:lnTo>
                  <a:pt x="701" y="590"/>
                </a:lnTo>
                <a:lnTo>
                  <a:pt x="752" y="583"/>
                </a:lnTo>
                <a:lnTo>
                  <a:pt x="802" y="579"/>
                </a:lnTo>
                <a:close/>
                <a:moveTo>
                  <a:pt x="802" y="784"/>
                </a:moveTo>
                <a:lnTo>
                  <a:pt x="845" y="788"/>
                </a:lnTo>
                <a:lnTo>
                  <a:pt x="885" y="795"/>
                </a:lnTo>
                <a:lnTo>
                  <a:pt x="925" y="802"/>
                </a:lnTo>
                <a:lnTo>
                  <a:pt x="964" y="817"/>
                </a:lnTo>
                <a:lnTo>
                  <a:pt x="1000" y="835"/>
                </a:lnTo>
                <a:lnTo>
                  <a:pt x="1032" y="856"/>
                </a:lnTo>
                <a:lnTo>
                  <a:pt x="1065" y="881"/>
                </a:lnTo>
                <a:lnTo>
                  <a:pt x="1094" y="907"/>
                </a:lnTo>
                <a:lnTo>
                  <a:pt x="1122" y="935"/>
                </a:lnTo>
                <a:lnTo>
                  <a:pt x="1144" y="968"/>
                </a:lnTo>
                <a:lnTo>
                  <a:pt x="1166" y="1000"/>
                </a:lnTo>
                <a:lnTo>
                  <a:pt x="1184" y="1036"/>
                </a:lnTo>
                <a:lnTo>
                  <a:pt x="1198" y="1076"/>
                </a:lnTo>
                <a:lnTo>
                  <a:pt x="1205" y="1115"/>
                </a:lnTo>
                <a:lnTo>
                  <a:pt x="1212" y="1155"/>
                </a:lnTo>
                <a:lnTo>
                  <a:pt x="1216" y="1198"/>
                </a:lnTo>
                <a:lnTo>
                  <a:pt x="1212" y="1237"/>
                </a:lnTo>
                <a:lnTo>
                  <a:pt x="1205" y="1281"/>
                </a:lnTo>
                <a:lnTo>
                  <a:pt x="1198" y="1320"/>
                </a:lnTo>
                <a:lnTo>
                  <a:pt x="1184" y="1356"/>
                </a:lnTo>
                <a:lnTo>
                  <a:pt x="1166" y="1392"/>
                </a:lnTo>
                <a:lnTo>
                  <a:pt x="1144" y="1425"/>
                </a:lnTo>
                <a:lnTo>
                  <a:pt x="1122" y="1457"/>
                </a:lnTo>
                <a:lnTo>
                  <a:pt x="1094" y="1486"/>
                </a:lnTo>
                <a:lnTo>
                  <a:pt x="1065" y="1514"/>
                </a:lnTo>
                <a:lnTo>
                  <a:pt x="1032" y="1536"/>
                </a:lnTo>
                <a:lnTo>
                  <a:pt x="1000" y="1558"/>
                </a:lnTo>
                <a:lnTo>
                  <a:pt x="964" y="1576"/>
                </a:lnTo>
                <a:lnTo>
                  <a:pt x="925" y="1590"/>
                </a:lnTo>
                <a:lnTo>
                  <a:pt x="885" y="1601"/>
                </a:lnTo>
                <a:lnTo>
                  <a:pt x="845" y="1604"/>
                </a:lnTo>
                <a:lnTo>
                  <a:pt x="802" y="1608"/>
                </a:lnTo>
                <a:lnTo>
                  <a:pt x="763" y="1604"/>
                </a:lnTo>
                <a:lnTo>
                  <a:pt x="723" y="1601"/>
                </a:lnTo>
                <a:lnTo>
                  <a:pt x="683" y="1590"/>
                </a:lnTo>
                <a:lnTo>
                  <a:pt x="644" y="1576"/>
                </a:lnTo>
                <a:lnTo>
                  <a:pt x="608" y="1558"/>
                </a:lnTo>
                <a:lnTo>
                  <a:pt x="576" y="1536"/>
                </a:lnTo>
                <a:lnTo>
                  <a:pt x="543" y="1514"/>
                </a:lnTo>
                <a:lnTo>
                  <a:pt x="514" y="1486"/>
                </a:lnTo>
                <a:lnTo>
                  <a:pt x="486" y="1457"/>
                </a:lnTo>
                <a:lnTo>
                  <a:pt x="464" y="1425"/>
                </a:lnTo>
                <a:lnTo>
                  <a:pt x="442" y="1392"/>
                </a:lnTo>
                <a:lnTo>
                  <a:pt x="424" y="1356"/>
                </a:lnTo>
                <a:lnTo>
                  <a:pt x="410" y="1320"/>
                </a:lnTo>
                <a:lnTo>
                  <a:pt x="403" y="1281"/>
                </a:lnTo>
                <a:lnTo>
                  <a:pt x="396" y="1237"/>
                </a:lnTo>
                <a:lnTo>
                  <a:pt x="392" y="1198"/>
                </a:lnTo>
                <a:lnTo>
                  <a:pt x="396" y="1155"/>
                </a:lnTo>
                <a:lnTo>
                  <a:pt x="403" y="1115"/>
                </a:lnTo>
                <a:lnTo>
                  <a:pt x="410" y="1076"/>
                </a:lnTo>
                <a:lnTo>
                  <a:pt x="424" y="1036"/>
                </a:lnTo>
                <a:lnTo>
                  <a:pt x="442" y="1000"/>
                </a:lnTo>
                <a:lnTo>
                  <a:pt x="464" y="968"/>
                </a:lnTo>
                <a:lnTo>
                  <a:pt x="486" y="935"/>
                </a:lnTo>
                <a:lnTo>
                  <a:pt x="514" y="907"/>
                </a:lnTo>
                <a:lnTo>
                  <a:pt x="543" y="881"/>
                </a:lnTo>
                <a:lnTo>
                  <a:pt x="576" y="856"/>
                </a:lnTo>
                <a:lnTo>
                  <a:pt x="608" y="835"/>
                </a:lnTo>
                <a:lnTo>
                  <a:pt x="644" y="817"/>
                </a:lnTo>
                <a:lnTo>
                  <a:pt x="683" y="802"/>
                </a:lnTo>
                <a:lnTo>
                  <a:pt x="723" y="795"/>
                </a:lnTo>
                <a:lnTo>
                  <a:pt x="763" y="788"/>
                </a:lnTo>
                <a:lnTo>
                  <a:pt x="802" y="784"/>
                </a:lnTo>
                <a:close/>
                <a:moveTo>
                  <a:pt x="802" y="950"/>
                </a:moveTo>
                <a:lnTo>
                  <a:pt x="838" y="953"/>
                </a:lnTo>
                <a:lnTo>
                  <a:pt x="871" y="957"/>
                </a:lnTo>
                <a:lnTo>
                  <a:pt x="903" y="964"/>
                </a:lnTo>
                <a:lnTo>
                  <a:pt x="932" y="975"/>
                </a:lnTo>
                <a:lnTo>
                  <a:pt x="960" y="989"/>
                </a:lnTo>
                <a:lnTo>
                  <a:pt x="986" y="1007"/>
                </a:lnTo>
                <a:lnTo>
                  <a:pt x="1011" y="1025"/>
                </a:lnTo>
                <a:lnTo>
                  <a:pt x="1036" y="1047"/>
                </a:lnTo>
                <a:lnTo>
                  <a:pt x="1058" y="1072"/>
                </a:lnTo>
                <a:lnTo>
                  <a:pt x="1076" y="1097"/>
                </a:lnTo>
                <a:lnTo>
                  <a:pt x="1094" y="1122"/>
                </a:lnTo>
                <a:lnTo>
                  <a:pt x="1108" y="1151"/>
                </a:lnTo>
                <a:lnTo>
                  <a:pt x="1119" y="1184"/>
                </a:lnTo>
                <a:lnTo>
                  <a:pt x="1126" y="1212"/>
                </a:lnTo>
                <a:lnTo>
                  <a:pt x="1130" y="1245"/>
                </a:lnTo>
                <a:lnTo>
                  <a:pt x="1133" y="1281"/>
                </a:lnTo>
                <a:lnTo>
                  <a:pt x="1130" y="1313"/>
                </a:lnTo>
                <a:lnTo>
                  <a:pt x="1126" y="1345"/>
                </a:lnTo>
                <a:lnTo>
                  <a:pt x="1119" y="1378"/>
                </a:lnTo>
                <a:lnTo>
                  <a:pt x="1108" y="1407"/>
                </a:lnTo>
                <a:lnTo>
                  <a:pt x="1094" y="1435"/>
                </a:lnTo>
                <a:lnTo>
                  <a:pt x="1076" y="1464"/>
                </a:lnTo>
                <a:lnTo>
                  <a:pt x="1058" y="1489"/>
                </a:lnTo>
                <a:lnTo>
                  <a:pt x="1036" y="1511"/>
                </a:lnTo>
                <a:lnTo>
                  <a:pt x="1011" y="1532"/>
                </a:lnTo>
                <a:lnTo>
                  <a:pt x="986" y="1550"/>
                </a:lnTo>
                <a:lnTo>
                  <a:pt x="960" y="1568"/>
                </a:lnTo>
                <a:lnTo>
                  <a:pt x="932" y="1583"/>
                </a:lnTo>
                <a:lnTo>
                  <a:pt x="903" y="1594"/>
                </a:lnTo>
                <a:lnTo>
                  <a:pt x="871" y="1601"/>
                </a:lnTo>
                <a:lnTo>
                  <a:pt x="838" y="1608"/>
                </a:lnTo>
                <a:lnTo>
                  <a:pt x="802" y="1608"/>
                </a:lnTo>
                <a:lnTo>
                  <a:pt x="770" y="1608"/>
                </a:lnTo>
                <a:lnTo>
                  <a:pt x="737" y="1601"/>
                </a:lnTo>
                <a:lnTo>
                  <a:pt x="705" y="1594"/>
                </a:lnTo>
                <a:lnTo>
                  <a:pt x="676" y="1583"/>
                </a:lnTo>
                <a:lnTo>
                  <a:pt x="648" y="1568"/>
                </a:lnTo>
                <a:lnTo>
                  <a:pt x="622" y="1550"/>
                </a:lnTo>
                <a:lnTo>
                  <a:pt x="594" y="1532"/>
                </a:lnTo>
                <a:lnTo>
                  <a:pt x="572" y="1511"/>
                </a:lnTo>
                <a:lnTo>
                  <a:pt x="550" y="1489"/>
                </a:lnTo>
                <a:lnTo>
                  <a:pt x="532" y="1464"/>
                </a:lnTo>
                <a:lnTo>
                  <a:pt x="514" y="1435"/>
                </a:lnTo>
                <a:lnTo>
                  <a:pt x="500" y="1407"/>
                </a:lnTo>
                <a:lnTo>
                  <a:pt x="489" y="1378"/>
                </a:lnTo>
                <a:lnTo>
                  <a:pt x="482" y="1345"/>
                </a:lnTo>
                <a:lnTo>
                  <a:pt x="478" y="1313"/>
                </a:lnTo>
                <a:lnTo>
                  <a:pt x="475" y="1281"/>
                </a:lnTo>
                <a:lnTo>
                  <a:pt x="478" y="1245"/>
                </a:lnTo>
                <a:lnTo>
                  <a:pt x="482" y="1212"/>
                </a:lnTo>
                <a:lnTo>
                  <a:pt x="489" y="1184"/>
                </a:lnTo>
                <a:lnTo>
                  <a:pt x="500" y="1151"/>
                </a:lnTo>
                <a:lnTo>
                  <a:pt x="514" y="1122"/>
                </a:lnTo>
                <a:lnTo>
                  <a:pt x="532" y="1097"/>
                </a:lnTo>
                <a:lnTo>
                  <a:pt x="550" y="1072"/>
                </a:lnTo>
                <a:lnTo>
                  <a:pt x="572" y="1047"/>
                </a:lnTo>
                <a:lnTo>
                  <a:pt x="594" y="1025"/>
                </a:lnTo>
                <a:lnTo>
                  <a:pt x="622" y="1007"/>
                </a:lnTo>
                <a:lnTo>
                  <a:pt x="648" y="989"/>
                </a:lnTo>
                <a:lnTo>
                  <a:pt x="676" y="975"/>
                </a:lnTo>
                <a:lnTo>
                  <a:pt x="705" y="964"/>
                </a:lnTo>
                <a:lnTo>
                  <a:pt x="737" y="957"/>
                </a:lnTo>
                <a:lnTo>
                  <a:pt x="770" y="953"/>
                </a:lnTo>
                <a:lnTo>
                  <a:pt x="802" y="950"/>
                </a:lnTo>
                <a:close/>
                <a:moveTo>
                  <a:pt x="802" y="1083"/>
                </a:moveTo>
                <a:lnTo>
                  <a:pt x="831" y="1083"/>
                </a:lnTo>
                <a:lnTo>
                  <a:pt x="856" y="1086"/>
                </a:lnTo>
                <a:lnTo>
                  <a:pt x="881" y="1094"/>
                </a:lnTo>
                <a:lnTo>
                  <a:pt x="907" y="1104"/>
                </a:lnTo>
                <a:lnTo>
                  <a:pt x="928" y="1115"/>
                </a:lnTo>
                <a:lnTo>
                  <a:pt x="950" y="1126"/>
                </a:lnTo>
                <a:lnTo>
                  <a:pt x="971" y="1144"/>
                </a:lnTo>
                <a:lnTo>
                  <a:pt x="989" y="1158"/>
                </a:lnTo>
                <a:lnTo>
                  <a:pt x="1007" y="1180"/>
                </a:lnTo>
                <a:lnTo>
                  <a:pt x="1022" y="1198"/>
                </a:lnTo>
                <a:lnTo>
                  <a:pt x="1036" y="1219"/>
                </a:lnTo>
                <a:lnTo>
                  <a:pt x="1047" y="1245"/>
                </a:lnTo>
                <a:lnTo>
                  <a:pt x="1054" y="1266"/>
                </a:lnTo>
                <a:lnTo>
                  <a:pt x="1061" y="1291"/>
                </a:lnTo>
                <a:lnTo>
                  <a:pt x="1065" y="1320"/>
                </a:lnTo>
                <a:lnTo>
                  <a:pt x="1068" y="1345"/>
                </a:lnTo>
                <a:lnTo>
                  <a:pt x="1065" y="1371"/>
                </a:lnTo>
                <a:lnTo>
                  <a:pt x="1061" y="1399"/>
                </a:lnTo>
                <a:lnTo>
                  <a:pt x="1054" y="1425"/>
                </a:lnTo>
                <a:lnTo>
                  <a:pt x="1047" y="1446"/>
                </a:lnTo>
                <a:lnTo>
                  <a:pt x="1036" y="1471"/>
                </a:lnTo>
                <a:lnTo>
                  <a:pt x="1022" y="1493"/>
                </a:lnTo>
                <a:lnTo>
                  <a:pt x="1007" y="1511"/>
                </a:lnTo>
                <a:lnTo>
                  <a:pt x="989" y="1532"/>
                </a:lnTo>
                <a:lnTo>
                  <a:pt x="971" y="1547"/>
                </a:lnTo>
                <a:lnTo>
                  <a:pt x="950" y="1565"/>
                </a:lnTo>
                <a:lnTo>
                  <a:pt x="928" y="1576"/>
                </a:lnTo>
                <a:lnTo>
                  <a:pt x="907" y="1586"/>
                </a:lnTo>
                <a:lnTo>
                  <a:pt x="881" y="1597"/>
                </a:lnTo>
                <a:lnTo>
                  <a:pt x="856" y="1604"/>
                </a:lnTo>
                <a:lnTo>
                  <a:pt x="831" y="1608"/>
                </a:lnTo>
                <a:lnTo>
                  <a:pt x="802" y="1608"/>
                </a:lnTo>
                <a:lnTo>
                  <a:pt x="777" y="1608"/>
                </a:lnTo>
                <a:lnTo>
                  <a:pt x="752" y="1604"/>
                </a:lnTo>
                <a:lnTo>
                  <a:pt x="727" y="1597"/>
                </a:lnTo>
                <a:lnTo>
                  <a:pt x="701" y="1586"/>
                </a:lnTo>
                <a:lnTo>
                  <a:pt x="680" y="1576"/>
                </a:lnTo>
                <a:lnTo>
                  <a:pt x="658" y="1565"/>
                </a:lnTo>
                <a:lnTo>
                  <a:pt x="637" y="1547"/>
                </a:lnTo>
                <a:lnTo>
                  <a:pt x="619" y="1532"/>
                </a:lnTo>
                <a:lnTo>
                  <a:pt x="601" y="1511"/>
                </a:lnTo>
                <a:lnTo>
                  <a:pt x="586" y="1493"/>
                </a:lnTo>
                <a:lnTo>
                  <a:pt x="572" y="1471"/>
                </a:lnTo>
                <a:lnTo>
                  <a:pt x="561" y="1446"/>
                </a:lnTo>
                <a:lnTo>
                  <a:pt x="554" y="1425"/>
                </a:lnTo>
                <a:lnTo>
                  <a:pt x="547" y="1399"/>
                </a:lnTo>
                <a:lnTo>
                  <a:pt x="543" y="1371"/>
                </a:lnTo>
                <a:lnTo>
                  <a:pt x="540" y="1345"/>
                </a:lnTo>
                <a:lnTo>
                  <a:pt x="543" y="1320"/>
                </a:lnTo>
                <a:lnTo>
                  <a:pt x="547" y="1291"/>
                </a:lnTo>
                <a:lnTo>
                  <a:pt x="554" y="1266"/>
                </a:lnTo>
                <a:lnTo>
                  <a:pt x="561" y="1245"/>
                </a:lnTo>
                <a:lnTo>
                  <a:pt x="572" y="1219"/>
                </a:lnTo>
                <a:lnTo>
                  <a:pt x="586" y="1198"/>
                </a:lnTo>
                <a:lnTo>
                  <a:pt x="601" y="1180"/>
                </a:lnTo>
                <a:lnTo>
                  <a:pt x="619" y="1158"/>
                </a:lnTo>
                <a:lnTo>
                  <a:pt x="637" y="1144"/>
                </a:lnTo>
                <a:lnTo>
                  <a:pt x="658" y="1126"/>
                </a:lnTo>
                <a:lnTo>
                  <a:pt x="680" y="1115"/>
                </a:lnTo>
                <a:lnTo>
                  <a:pt x="701" y="1104"/>
                </a:lnTo>
                <a:lnTo>
                  <a:pt x="727" y="1094"/>
                </a:lnTo>
                <a:lnTo>
                  <a:pt x="752" y="1086"/>
                </a:lnTo>
                <a:lnTo>
                  <a:pt x="777" y="1083"/>
                </a:lnTo>
                <a:lnTo>
                  <a:pt x="802" y="1083"/>
                </a:lnTo>
                <a:close/>
                <a:moveTo>
                  <a:pt x="802" y="1187"/>
                </a:moveTo>
                <a:lnTo>
                  <a:pt x="824" y="1187"/>
                </a:lnTo>
                <a:lnTo>
                  <a:pt x="845" y="1191"/>
                </a:lnTo>
                <a:lnTo>
                  <a:pt x="867" y="1198"/>
                </a:lnTo>
                <a:lnTo>
                  <a:pt x="885" y="1205"/>
                </a:lnTo>
                <a:lnTo>
                  <a:pt x="903" y="1212"/>
                </a:lnTo>
                <a:lnTo>
                  <a:pt x="921" y="1223"/>
                </a:lnTo>
                <a:lnTo>
                  <a:pt x="939" y="1237"/>
                </a:lnTo>
                <a:lnTo>
                  <a:pt x="953" y="1248"/>
                </a:lnTo>
                <a:lnTo>
                  <a:pt x="968" y="1266"/>
                </a:lnTo>
                <a:lnTo>
                  <a:pt x="978" y="1281"/>
                </a:lnTo>
                <a:lnTo>
                  <a:pt x="989" y="1299"/>
                </a:lnTo>
                <a:lnTo>
                  <a:pt x="996" y="1317"/>
                </a:lnTo>
                <a:lnTo>
                  <a:pt x="1004" y="1335"/>
                </a:lnTo>
                <a:lnTo>
                  <a:pt x="1011" y="1356"/>
                </a:lnTo>
                <a:lnTo>
                  <a:pt x="1014" y="1378"/>
                </a:lnTo>
                <a:lnTo>
                  <a:pt x="1014" y="1399"/>
                </a:lnTo>
                <a:lnTo>
                  <a:pt x="1014" y="1421"/>
                </a:lnTo>
                <a:lnTo>
                  <a:pt x="1011" y="1439"/>
                </a:lnTo>
                <a:lnTo>
                  <a:pt x="1004" y="1461"/>
                </a:lnTo>
                <a:lnTo>
                  <a:pt x="996" y="1479"/>
                </a:lnTo>
                <a:lnTo>
                  <a:pt x="989" y="1496"/>
                </a:lnTo>
                <a:lnTo>
                  <a:pt x="978" y="1514"/>
                </a:lnTo>
                <a:lnTo>
                  <a:pt x="968" y="1532"/>
                </a:lnTo>
                <a:lnTo>
                  <a:pt x="953" y="1547"/>
                </a:lnTo>
                <a:lnTo>
                  <a:pt x="939" y="1561"/>
                </a:lnTo>
                <a:lnTo>
                  <a:pt x="921" y="1572"/>
                </a:lnTo>
                <a:lnTo>
                  <a:pt x="903" y="1583"/>
                </a:lnTo>
                <a:lnTo>
                  <a:pt x="885" y="1590"/>
                </a:lnTo>
                <a:lnTo>
                  <a:pt x="867" y="1597"/>
                </a:lnTo>
                <a:lnTo>
                  <a:pt x="845" y="1604"/>
                </a:lnTo>
                <a:lnTo>
                  <a:pt x="824" y="1608"/>
                </a:lnTo>
                <a:lnTo>
                  <a:pt x="802" y="1608"/>
                </a:lnTo>
                <a:lnTo>
                  <a:pt x="784" y="1608"/>
                </a:lnTo>
                <a:lnTo>
                  <a:pt x="763" y="1604"/>
                </a:lnTo>
                <a:lnTo>
                  <a:pt x="741" y="1597"/>
                </a:lnTo>
                <a:lnTo>
                  <a:pt x="723" y="1590"/>
                </a:lnTo>
                <a:lnTo>
                  <a:pt x="705" y="1583"/>
                </a:lnTo>
                <a:lnTo>
                  <a:pt x="687" y="1572"/>
                </a:lnTo>
                <a:lnTo>
                  <a:pt x="669" y="1561"/>
                </a:lnTo>
                <a:lnTo>
                  <a:pt x="655" y="1547"/>
                </a:lnTo>
                <a:lnTo>
                  <a:pt x="640" y="1532"/>
                </a:lnTo>
                <a:lnTo>
                  <a:pt x="630" y="1514"/>
                </a:lnTo>
                <a:lnTo>
                  <a:pt x="619" y="1496"/>
                </a:lnTo>
                <a:lnTo>
                  <a:pt x="612" y="1479"/>
                </a:lnTo>
                <a:lnTo>
                  <a:pt x="604" y="1461"/>
                </a:lnTo>
                <a:lnTo>
                  <a:pt x="597" y="1439"/>
                </a:lnTo>
                <a:lnTo>
                  <a:pt x="594" y="1421"/>
                </a:lnTo>
                <a:lnTo>
                  <a:pt x="594" y="1399"/>
                </a:lnTo>
                <a:lnTo>
                  <a:pt x="594" y="1378"/>
                </a:lnTo>
                <a:lnTo>
                  <a:pt x="597" y="1356"/>
                </a:lnTo>
                <a:lnTo>
                  <a:pt x="604" y="1335"/>
                </a:lnTo>
                <a:lnTo>
                  <a:pt x="612" y="1317"/>
                </a:lnTo>
                <a:lnTo>
                  <a:pt x="619" y="1299"/>
                </a:lnTo>
                <a:lnTo>
                  <a:pt x="630" y="1281"/>
                </a:lnTo>
                <a:lnTo>
                  <a:pt x="640" y="1266"/>
                </a:lnTo>
                <a:lnTo>
                  <a:pt x="655" y="1248"/>
                </a:lnTo>
                <a:lnTo>
                  <a:pt x="669" y="1237"/>
                </a:lnTo>
                <a:lnTo>
                  <a:pt x="687" y="1223"/>
                </a:lnTo>
                <a:lnTo>
                  <a:pt x="705" y="1212"/>
                </a:lnTo>
                <a:lnTo>
                  <a:pt x="723" y="1205"/>
                </a:lnTo>
                <a:lnTo>
                  <a:pt x="741" y="1198"/>
                </a:lnTo>
                <a:lnTo>
                  <a:pt x="763" y="1191"/>
                </a:lnTo>
                <a:lnTo>
                  <a:pt x="784" y="1187"/>
                </a:lnTo>
                <a:lnTo>
                  <a:pt x="802" y="1187"/>
                </a:lnTo>
                <a:close/>
                <a:moveTo>
                  <a:pt x="802" y="1273"/>
                </a:moveTo>
                <a:lnTo>
                  <a:pt x="838" y="1277"/>
                </a:lnTo>
                <a:lnTo>
                  <a:pt x="871" y="1284"/>
                </a:lnTo>
                <a:lnTo>
                  <a:pt x="899" y="1302"/>
                </a:lnTo>
                <a:lnTo>
                  <a:pt x="921" y="1320"/>
                </a:lnTo>
                <a:lnTo>
                  <a:pt x="942" y="1345"/>
                </a:lnTo>
                <a:lnTo>
                  <a:pt x="960" y="1374"/>
                </a:lnTo>
                <a:lnTo>
                  <a:pt x="968" y="1407"/>
                </a:lnTo>
                <a:lnTo>
                  <a:pt x="971" y="1439"/>
                </a:lnTo>
                <a:lnTo>
                  <a:pt x="968" y="1475"/>
                </a:lnTo>
                <a:lnTo>
                  <a:pt x="960" y="1504"/>
                </a:lnTo>
                <a:lnTo>
                  <a:pt x="942" y="1532"/>
                </a:lnTo>
                <a:lnTo>
                  <a:pt x="921" y="1558"/>
                </a:lnTo>
                <a:lnTo>
                  <a:pt x="899" y="1579"/>
                </a:lnTo>
                <a:lnTo>
                  <a:pt x="871" y="1594"/>
                </a:lnTo>
                <a:lnTo>
                  <a:pt x="838" y="1604"/>
                </a:lnTo>
                <a:lnTo>
                  <a:pt x="802" y="1608"/>
                </a:lnTo>
                <a:lnTo>
                  <a:pt x="770" y="1604"/>
                </a:lnTo>
                <a:lnTo>
                  <a:pt x="737" y="1594"/>
                </a:lnTo>
                <a:lnTo>
                  <a:pt x="709" y="1579"/>
                </a:lnTo>
                <a:lnTo>
                  <a:pt x="687" y="1558"/>
                </a:lnTo>
                <a:lnTo>
                  <a:pt x="666" y="1532"/>
                </a:lnTo>
                <a:lnTo>
                  <a:pt x="648" y="1504"/>
                </a:lnTo>
                <a:lnTo>
                  <a:pt x="640" y="1475"/>
                </a:lnTo>
                <a:lnTo>
                  <a:pt x="637" y="1439"/>
                </a:lnTo>
                <a:lnTo>
                  <a:pt x="640" y="1407"/>
                </a:lnTo>
                <a:lnTo>
                  <a:pt x="648" y="1374"/>
                </a:lnTo>
                <a:lnTo>
                  <a:pt x="666" y="1345"/>
                </a:lnTo>
                <a:lnTo>
                  <a:pt x="687" y="1320"/>
                </a:lnTo>
                <a:lnTo>
                  <a:pt x="709" y="1302"/>
                </a:lnTo>
                <a:lnTo>
                  <a:pt x="737" y="1284"/>
                </a:lnTo>
                <a:lnTo>
                  <a:pt x="770" y="1277"/>
                </a:lnTo>
                <a:lnTo>
                  <a:pt x="802" y="1273"/>
                </a:lnTo>
                <a:close/>
                <a:moveTo>
                  <a:pt x="802" y="1338"/>
                </a:moveTo>
                <a:lnTo>
                  <a:pt x="831" y="1342"/>
                </a:lnTo>
                <a:lnTo>
                  <a:pt x="856" y="1349"/>
                </a:lnTo>
                <a:lnTo>
                  <a:pt x="878" y="1363"/>
                </a:lnTo>
                <a:lnTo>
                  <a:pt x="899" y="1378"/>
                </a:lnTo>
                <a:lnTo>
                  <a:pt x="914" y="1399"/>
                </a:lnTo>
                <a:lnTo>
                  <a:pt x="928" y="1421"/>
                </a:lnTo>
                <a:lnTo>
                  <a:pt x="935" y="1446"/>
                </a:lnTo>
                <a:lnTo>
                  <a:pt x="939" y="1475"/>
                </a:lnTo>
                <a:lnTo>
                  <a:pt x="935" y="1500"/>
                </a:lnTo>
                <a:lnTo>
                  <a:pt x="928" y="1525"/>
                </a:lnTo>
                <a:lnTo>
                  <a:pt x="914" y="1550"/>
                </a:lnTo>
                <a:lnTo>
                  <a:pt x="899" y="1568"/>
                </a:lnTo>
                <a:lnTo>
                  <a:pt x="878" y="1586"/>
                </a:lnTo>
                <a:lnTo>
                  <a:pt x="856" y="1597"/>
                </a:lnTo>
                <a:lnTo>
                  <a:pt x="831" y="1604"/>
                </a:lnTo>
                <a:lnTo>
                  <a:pt x="802" y="1608"/>
                </a:lnTo>
                <a:lnTo>
                  <a:pt x="777" y="1604"/>
                </a:lnTo>
                <a:lnTo>
                  <a:pt x="752" y="1597"/>
                </a:lnTo>
                <a:lnTo>
                  <a:pt x="730" y="1586"/>
                </a:lnTo>
                <a:lnTo>
                  <a:pt x="709" y="1568"/>
                </a:lnTo>
                <a:lnTo>
                  <a:pt x="694" y="1550"/>
                </a:lnTo>
                <a:lnTo>
                  <a:pt x="680" y="1525"/>
                </a:lnTo>
                <a:lnTo>
                  <a:pt x="673" y="1500"/>
                </a:lnTo>
                <a:lnTo>
                  <a:pt x="669" y="1475"/>
                </a:lnTo>
                <a:lnTo>
                  <a:pt x="673" y="1446"/>
                </a:lnTo>
                <a:lnTo>
                  <a:pt x="680" y="1421"/>
                </a:lnTo>
                <a:lnTo>
                  <a:pt x="694" y="1399"/>
                </a:lnTo>
                <a:lnTo>
                  <a:pt x="709" y="1378"/>
                </a:lnTo>
                <a:lnTo>
                  <a:pt x="730" y="1363"/>
                </a:lnTo>
                <a:lnTo>
                  <a:pt x="752" y="1349"/>
                </a:lnTo>
                <a:lnTo>
                  <a:pt x="777" y="1342"/>
                </a:lnTo>
                <a:lnTo>
                  <a:pt x="802" y="133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4" name="Group 124"/>
          <p:cNvGrpSpPr>
            <a:grpSpLocks/>
          </p:cNvGrpSpPr>
          <p:nvPr/>
        </p:nvGrpSpPr>
        <p:grpSpPr bwMode="auto">
          <a:xfrm rot="5400000">
            <a:off x="2340050" y="4280074"/>
            <a:ext cx="1381125" cy="2152650"/>
            <a:chOff x="456" y="1074"/>
            <a:chExt cx="1386" cy="2112"/>
          </a:xfrm>
        </p:grpSpPr>
        <p:sp>
          <p:nvSpPr>
            <p:cNvPr id="115" name="Line 125"/>
            <p:cNvSpPr>
              <a:spLocks noChangeShapeType="1"/>
            </p:cNvSpPr>
            <p:nvPr/>
          </p:nvSpPr>
          <p:spPr bwMode="auto">
            <a:xfrm flipV="1">
              <a:off x="1158" y="1782"/>
              <a:ext cx="684" cy="14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26"/>
            <p:cNvSpPr>
              <a:spLocks/>
            </p:cNvSpPr>
            <p:nvPr/>
          </p:nvSpPr>
          <p:spPr bwMode="auto">
            <a:xfrm>
              <a:off x="1152" y="1086"/>
              <a:ext cx="690" cy="684"/>
            </a:xfrm>
            <a:custGeom>
              <a:avLst/>
              <a:gdLst>
                <a:gd name="T0" fmla="*/ 690 w 690"/>
                <a:gd name="T1" fmla="*/ 684 h 684"/>
                <a:gd name="T2" fmla="*/ 0 w 690"/>
                <a:gd name="T3" fmla="*/ 0 h 68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90" h="684">
                  <a:moveTo>
                    <a:pt x="690" y="684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Line 127"/>
            <p:cNvSpPr>
              <a:spLocks noChangeShapeType="1"/>
            </p:cNvSpPr>
            <p:nvPr/>
          </p:nvSpPr>
          <p:spPr bwMode="auto">
            <a:xfrm flipH="1">
              <a:off x="456" y="1074"/>
              <a:ext cx="690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Line 128"/>
            <p:cNvSpPr>
              <a:spLocks noChangeShapeType="1"/>
            </p:cNvSpPr>
            <p:nvPr/>
          </p:nvSpPr>
          <p:spPr bwMode="auto">
            <a:xfrm>
              <a:off x="456" y="1776"/>
              <a:ext cx="702" cy="14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9" name="Freeform 129"/>
          <p:cNvSpPr>
            <a:spLocks/>
          </p:cNvSpPr>
          <p:nvPr/>
        </p:nvSpPr>
        <p:spPr bwMode="auto">
          <a:xfrm rot="5400000">
            <a:off x="8432081" y="4634880"/>
            <a:ext cx="1008062" cy="1387475"/>
          </a:xfrm>
          <a:custGeom>
            <a:avLst/>
            <a:gdLst>
              <a:gd name="T0" fmla="*/ 0 w 1586"/>
              <a:gd name="T1" fmla="*/ 521397 h 1586"/>
              <a:gd name="T2" fmla="*/ 0 w 1586"/>
              <a:gd name="T3" fmla="*/ 1387475 h 1586"/>
              <a:gd name="T4" fmla="*/ 1008062 w 1586"/>
              <a:gd name="T5" fmla="*/ 1387475 h 1586"/>
              <a:gd name="T6" fmla="*/ 1008062 w 1586"/>
              <a:gd name="T7" fmla="*/ 521397 h 1586"/>
              <a:gd name="T8" fmla="*/ 504031 w 1586"/>
              <a:gd name="T9" fmla="*/ 0 h 1586"/>
              <a:gd name="T10" fmla="*/ 0 w 1586"/>
              <a:gd name="T11" fmla="*/ 521397 h 158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86" h="1586">
                <a:moveTo>
                  <a:pt x="0" y="596"/>
                </a:moveTo>
                <a:lnTo>
                  <a:pt x="0" y="1586"/>
                </a:lnTo>
                <a:lnTo>
                  <a:pt x="1586" y="1586"/>
                </a:lnTo>
                <a:lnTo>
                  <a:pt x="1586" y="596"/>
                </a:lnTo>
                <a:lnTo>
                  <a:pt x="793" y="0"/>
                </a:lnTo>
                <a:lnTo>
                  <a:pt x="0" y="596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Line 141"/>
          <p:cNvSpPr>
            <a:spLocks noChangeShapeType="1"/>
          </p:cNvSpPr>
          <p:nvPr/>
        </p:nvSpPr>
        <p:spPr bwMode="auto">
          <a:xfrm>
            <a:off x="2771922" y="2155998"/>
            <a:ext cx="6350" cy="2324100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Line 142"/>
          <p:cNvSpPr>
            <a:spLocks noChangeShapeType="1"/>
          </p:cNvSpPr>
          <p:nvPr/>
        </p:nvSpPr>
        <p:spPr bwMode="auto">
          <a:xfrm>
            <a:off x="5769049" y="2427462"/>
            <a:ext cx="6350" cy="1857375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Line 143"/>
          <p:cNvSpPr>
            <a:spLocks noChangeShapeType="1"/>
          </p:cNvSpPr>
          <p:nvPr/>
        </p:nvSpPr>
        <p:spPr bwMode="auto">
          <a:xfrm>
            <a:off x="8675762" y="2419524"/>
            <a:ext cx="6350" cy="1857375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Text Box 146"/>
          <p:cNvSpPr txBox="1">
            <a:spLocks noChangeArrowheads="1"/>
          </p:cNvSpPr>
          <p:nvPr/>
        </p:nvSpPr>
        <p:spPr bwMode="auto">
          <a:xfrm>
            <a:off x="3311599" y="2765598"/>
            <a:ext cx="1714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Vertical lines of </a:t>
            </a:r>
            <a:r>
              <a:rPr kumimoji="0" lang="en-GB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symmetry</a:t>
            </a:r>
          </a:p>
        </p:txBody>
      </p:sp>
      <p:sp>
        <p:nvSpPr>
          <p:cNvPr id="124" name="Line 147"/>
          <p:cNvSpPr>
            <a:spLocks noChangeShapeType="1"/>
          </p:cNvSpPr>
          <p:nvPr/>
        </p:nvSpPr>
        <p:spPr bwMode="auto">
          <a:xfrm rot="5400000">
            <a:off x="3016324" y="4118148"/>
            <a:ext cx="6350" cy="2476500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Line 148"/>
          <p:cNvSpPr>
            <a:spLocks noChangeShapeType="1"/>
          </p:cNvSpPr>
          <p:nvPr/>
        </p:nvSpPr>
        <p:spPr bwMode="auto">
          <a:xfrm rot="5400000">
            <a:off x="5994474" y="4095923"/>
            <a:ext cx="6350" cy="2476500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Line 149"/>
          <p:cNvSpPr>
            <a:spLocks noChangeShapeType="1"/>
          </p:cNvSpPr>
          <p:nvPr/>
        </p:nvSpPr>
        <p:spPr bwMode="auto">
          <a:xfrm rot="5400000">
            <a:off x="8848799" y="4092748"/>
            <a:ext cx="6350" cy="2476500"/>
          </a:xfrm>
          <a:prstGeom prst="line">
            <a:avLst/>
          </a:prstGeom>
          <a:noFill/>
          <a:ln w="28575">
            <a:solidFill>
              <a:srgbClr val="66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xt Box 150"/>
          <p:cNvSpPr txBox="1">
            <a:spLocks noChangeArrowheads="1"/>
          </p:cNvSpPr>
          <p:nvPr/>
        </p:nvSpPr>
        <p:spPr bwMode="auto">
          <a:xfrm>
            <a:off x="6365949" y="4295948"/>
            <a:ext cx="1924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Horizontal lines of </a:t>
            </a:r>
            <a:r>
              <a:rPr kumimoji="0" lang="en-GB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symmetry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45D5217-7E6A-428F-B15D-ED9E12E26DD0}"/>
              </a:ext>
            </a:extLst>
          </p:cNvPr>
          <p:cNvSpPr txBox="1"/>
          <p:nvPr/>
        </p:nvSpPr>
        <p:spPr>
          <a:xfrm>
            <a:off x="2558823" y="6216627"/>
            <a:ext cx="6877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Reflection can also occur outside of an object.</a:t>
            </a:r>
          </a:p>
        </p:txBody>
      </p:sp>
    </p:spTree>
    <p:extLst>
      <p:ext uri="{BB962C8B-B14F-4D97-AF65-F5344CB8AC3E}">
        <p14:creationId xmlns:p14="http://schemas.microsoft.com/office/powerpoint/2010/main" val="3775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"/>
          <a:ext cx="9144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556122" y="476672"/>
            <a:ext cx="0" cy="2736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09455" y="908720"/>
            <a:ext cx="531766" cy="1800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61139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56123" y="908720"/>
            <a:ext cx="151490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62629" y="61139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2985801" y="85056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41222" y="908720"/>
            <a:ext cx="151490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3992" y="8367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9696" y="6206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81100" y="908720"/>
            <a:ext cx="201895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47928" y="59754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2451302" y="85985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506722" y="908720"/>
            <a:ext cx="20494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528048" y="8460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78171" y="24300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586566" y="2727338"/>
            <a:ext cx="151490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93072" y="24300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7" name="Oval 26"/>
          <p:cNvSpPr/>
          <p:nvPr/>
        </p:nvSpPr>
        <p:spPr>
          <a:xfrm>
            <a:off x="3016244" y="266918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71665" y="2727338"/>
            <a:ext cx="151490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054435" y="265533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90139" y="24393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11543" y="2727338"/>
            <a:ext cx="201895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78371" y="241615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2481745" y="267847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7165" y="2727338"/>
            <a:ext cx="20494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558491" y="266462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96000" y="908721"/>
            <a:ext cx="504056" cy="1832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0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6" grpId="0"/>
      <p:bldP spid="16" grpId="1"/>
      <p:bldP spid="18" grpId="0"/>
      <p:bldP spid="18" grpId="1"/>
      <p:bldP spid="19" grpId="0" animBg="1"/>
      <p:bldP spid="19" grpId="1" animBg="1"/>
      <p:bldP spid="21" grpId="0" animBg="1"/>
      <p:bldP spid="24" grpId="0"/>
      <p:bldP spid="24" grpId="1"/>
      <p:bldP spid="26" grpId="0"/>
      <p:bldP spid="26" grpId="1"/>
      <p:bldP spid="27" grpId="0" animBg="1"/>
      <p:bldP spid="27" grpId="1" animBg="1"/>
      <p:bldP spid="29" grpId="0" animBg="1"/>
      <p:bldP spid="30" grpId="0"/>
      <p:bldP spid="30" grpId="1"/>
      <p:bldP spid="32" grpId="0"/>
      <p:bldP spid="32" grpId="1"/>
      <p:bldP spid="33" grpId="0" animBg="1"/>
      <p:bldP spid="33" grpId="1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461A-6798-4BDC-A6C4-6E06A7A6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Reflection practice 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4AEC6-1BDA-40B5-8F17-CF54F791C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a logo pg. 104 Exercise 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391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7A24-0B8E-E640-97CE-62FD307D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4374"/>
            <a:ext cx="7729728" cy="1188720"/>
          </a:xfrm>
        </p:spPr>
        <p:txBody>
          <a:bodyPr/>
          <a:lstStyle/>
          <a:p>
            <a:r>
              <a:rPr lang="en-AU" dirty="0"/>
              <a:t>Cubic 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3444-C2A2-4F46-A97C-C8D20AEF4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4" y="960822"/>
            <a:ext cx="3939256" cy="310198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Create the shape with blocks</a:t>
            </a:r>
          </a:p>
          <a:p>
            <a:pPr marL="514350" indent="-51435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Draw the ORTHOGONAL view on grid paper</a:t>
            </a:r>
          </a:p>
          <a:p>
            <a:pPr marL="514350" indent="-51435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Draw on isometric paper </a:t>
            </a:r>
          </a:p>
          <a:p>
            <a:pPr marL="514350" indent="-51435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Then rotate, translate or reflect (or all 3) 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9F3F5E3-D740-FE45-9360-DAC868E63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406" t="10555" r="43232" b="6528"/>
          <a:stretch/>
        </p:blipFill>
        <p:spPr>
          <a:xfrm rot="5400000">
            <a:off x="5650019" y="95642"/>
            <a:ext cx="5149636" cy="79343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87384F-07A0-1E55-03E5-F7369410DDC3}"/>
              </a:ext>
            </a:extLst>
          </p:cNvPr>
          <p:cNvCxnSpPr>
            <a:cxnSpLocks/>
          </p:cNvCxnSpPr>
          <p:nvPr/>
        </p:nvCxnSpPr>
        <p:spPr>
          <a:xfrm>
            <a:off x="4545368" y="1651247"/>
            <a:ext cx="692458" cy="727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3DBDC6-153F-833E-D26F-F8BCDEF1978A}"/>
              </a:ext>
            </a:extLst>
          </p:cNvPr>
          <p:cNvCxnSpPr>
            <a:cxnSpLocks/>
          </p:cNvCxnSpPr>
          <p:nvPr/>
        </p:nvCxnSpPr>
        <p:spPr>
          <a:xfrm flipV="1">
            <a:off x="4403325" y="1576764"/>
            <a:ext cx="1020932" cy="8379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1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7A24-0B8E-E640-97CE-62FD307D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4374"/>
            <a:ext cx="7729728" cy="1188720"/>
          </a:xfrm>
        </p:spPr>
        <p:txBody>
          <a:bodyPr/>
          <a:lstStyle/>
          <a:p>
            <a:r>
              <a:rPr lang="en-AU" dirty="0"/>
              <a:t>Cubic 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3444-C2A2-4F46-A97C-C8D20AEF4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308" y="945878"/>
            <a:ext cx="7729728" cy="3101983"/>
          </a:xfrm>
        </p:spPr>
        <p:txBody>
          <a:bodyPr/>
          <a:lstStyle/>
          <a:p>
            <a:r>
              <a:rPr lang="en-AU" dirty="0"/>
              <a:t>Copy the following shapes onto your isometric dot paper 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9F3F5E3-D740-FE45-9360-DAC868E63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3203" t="9945" r="5644" b="7139"/>
          <a:stretch/>
        </p:blipFill>
        <p:spPr>
          <a:xfrm rot="5400000">
            <a:off x="3573007" y="131171"/>
            <a:ext cx="5250583" cy="7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5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150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Wingdings</vt:lpstr>
      <vt:lpstr>Office Theme</vt:lpstr>
      <vt:lpstr>2_Office Theme</vt:lpstr>
      <vt:lpstr>1_Office Theme</vt:lpstr>
      <vt:lpstr>Lesson objective </vt:lpstr>
      <vt:lpstr>Types of view </vt:lpstr>
      <vt:lpstr>Daily review </vt:lpstr>
      <vt:lpstr>TPS </vt:lpstr>
      <vt:lpstr>Reflection is just a flip</vt:lpstr>
      <vt:lpstr>PowerPoint Presentation</vt:lpstr>
      <vt:lpstr>Reflection practice </vt:lpstr>
      <vt:lpstr>Cubic Constructions </vt:lpstr>
      <vt:lpstr>Cubic Constructions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objective</dc:title>
  <dc:creator>DAVIES Rhys [Busselton Senior High School]</dc:creator>
  <cp:lastModifiedBy>DAVIES Rhys [Busselton Senior High School]</cp:lastModifiedBy>
  <cp:revision>5</cp:revision>
  <dcterms:created xsi:type="dcterms:W3CDTF">2022-06-14T00:04:22Z</dcterms:created>
  <dcterms:modified xsi:type="dcterms:W3CDTF">2023-07-25T05:01:17Z</dcterms:modified>
</cp:coreProperties>
</file>